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2" r:id="rId23"/>
  </p:sldIdLst>
  <p:sldSz cx="9144000" cy="5143500" type="screen16x9"/>
  <p:notesSz cx="6858000" cy="9144000"/>
  <p:embeddedFontLst>
    <p:embeddedFont>
      <p:font typeface="Bebas Neue" panose="020B0606020202050201" pitchFamily="34" charset="0"/>
      <p:regular r:id="rId25"/>
    </p:embeddedFont>
    <p:embeddedFont>
      <p:font typeface="David Libre" panose="020B0604020202020204" charset="-79"/>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c2c69ab9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2dfc2c69ab9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dfc2c69ab9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dfc2c69ab9_1_2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dfc2c69ab9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dfc2c69ab9_1_2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dfc2c69ab9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dfc2c69ab9_1_2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dfc2c69ab9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dfc2c69ab9_1_2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c2c69a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dfc2c69a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fc2c69ab9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dfc2c69ab9_1_3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c2c69a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dfc2c69a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374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2990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019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4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fc2c69ab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dfc2c69ab9_1_9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4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8849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7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c2c69ab9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dfc2c69ab9_1_1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fc2c69ab9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dfc2c69ab9_1_2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fc2c69ab9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dfc2c69ab9_1_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dfc2c69ab9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dfc2c69ab9_1_1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dfc2c69ab9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2dfc2c69ab9_1_1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dfc2c69ab9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dfc2c69ab9_1_2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jp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3.jp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8.jp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1" name="Google Shape;11;p2"/>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2" name="Google Shape;12;p2"/>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grpSp>
        <p:nvGrpSpPr>
          <p:cNvPr id="13" name="Google Shape;13;p2"/>
          <p:cNvGrpSpPr/>
          <p:nvPr/>
        </p:nvGrpSpPr>
        <p:grpSpPr>
          <a:xfrm>
            <a:off x="5558477" y="715567"/>
            <a:ext cx="2311164" cy="3118340"/>
            <a:chOff x="4634" y="0"/>
            <a:chExt cx="6163105" cy="8315573"/>
          </a:xfrm>
        </p:grpSpPr>
        <p:sp>
          <p:nvSpPr>
            <p:cNvPr id="14" name="Google Shape;14;p2"/>
            <p:cNvSpPr/>
            <p:nvPr/>
          </p:nvSpPr>
          <p:spPr>
            <a:xfrm rot="283679">
              <a:off x="451205" y="369016"/>
              <a:ext cx="5207227" cy="7610562"/>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4">
                <a:alphaModFix/>
              </a:blip>
              <a:stretch>
                <a:fillRect l="-36068" t="-6549" r="-36229" b="-65748"/>
              </a:stretch>
            </a:blipFill>
            <a:ln>
              <a:noFill/>
            </a:ln>
          </p:spPr>
        </p:sp>
        <p:sp>
          <p:nvSpPr>
            <p:cNvPr id="15" name="Google Shape;15;p2"/>
            <p:cNvSpPr/>
            <p:nvPr/>
          </p:nvSpPr>
          <p:spPr>
            <a:xfrm rot="283679">
              <a:off x="767117" y="214121"/>
              <a:ext cx="5207227" cy="284030"/>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5">
                <a:alphaModFix/>
              </a:blip>
              <a:stretch>
                <a:fillRect/>
              </a:stretch>
            </a:blipFill>
            <a:ln>
              <a:noFill/>
            </a:ln>
          </p:spPr>
        </p:sp>
        <p:sp>
          <p:nvSpPr>
            <p:cNvPr id="16" name="Google Shape;16;p2"/>
            <p:cNvSpPr/>
            <p:nvPr/>
          </p:nvSpPr>
          <p:spPr>
            <a:xfrm rot="5683679">
              <a:off x="-3291397" y="3744093"/>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7" name="Google Shape;17;p2"/>
            <p:cNvSpPr/>
            <p:nvPr/>
          </p:nvSpPr>
          <p:spPr>
            <a:xfrm rot="5683679">
              <a:off x="1827129" y="4171229"/>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8" name="Google Shape;18;p2"/>
            <p:cNvSpPr/>
            <p:nvPr/>
          </p:nvSpPr>
          <p:spPr>
            <a:xfrm rot="283679">
              <a:off x="132629" y="7817423"/>
              <a:ext cx="5207227" cy="284030"/>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5">
                <a:alphaModFix/>
              </a:blip>
              <a:stretch>
                <a:fillRect/>
              </a:stretch>
            </a:blipFill>
            <a:ln>
              <a:noFill/>
            </a:ln>
          </p:spPr>
        </p:sp>
      </p:grpSp>
      <p:sp>
        <p:nvSpPr>
          <p:cNvPr id="19" name="Google Shape;19;p2"/>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
        <p:nvSpPr>
          <p:cNvPr id="20" name="Google Shape;20;p2"/>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7">
              <a:alphaModFix/>
            </a:blip>
            <a:stretch>
              <a:fillRect/>
            </a:stretch>
          </a:blipFill>
          <a:ln>
            <a:noFill/>
          </a:ln>
        </p:spPr>
      </p:sp>
      <p:sp>
        <p:nvSpPr>
          <p:cNvPr id="21" name="Google Shape;21;p2"/>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sp>
        <p:nvSpPr>
          <p:cNvPr id="22" name="Google Shape;22;p2"/>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9">
              <a:alphaModFix/>
            </a:blip>
            <a:stretch>
              <a:fillRect/>
            </a:stretch>
          </a:blipFill>
          <a:ln>
            <a:noFill/>
          </a:ln>
        </p:spPr>
      </p:sp>
      <p:sp>
        <p:nvSpPr>
          <p:cNvPr id="23" name="Google Shape;23;p2"/>
          <p:cNvSpPr txBox="1">
            <a:spLocks noGrp="1"/>
          </p:cNvSpPr>
          <p:nvPr>
            <p:ph type="ctrTitle"/>
          </p:nvPr>
        </p:nvSpPr>
        <p:spPr>
          <a:xfrm>
            <a:off x="311704" y="973175"/>
            <a:ext cx="45564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11700" y="3062725"/>
            <a:ext cx="45564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 name="Google Shape;2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3"/>
          <p:cNvSpPr/>
          <p:nvPr/>
        </p:nvSpPr>
        <p:spPr>
          <a:xfrm rot="10524192">
            <a:off x="-2926274" y="-2564046"/>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0" name="Google Shape;30;p3"/>
          <p:cNvSpPr/>
          <p:nvPr/>
        </p:nvSpPr>
        <p:spPr>
          <a:xfrm rot="-516939">
            <a:off x="-798220" y="3341197"/>
            <a:ext cx="2519286" cy="3277120"/>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3">
              <a:alphaModFix/>
            </a:blip>
            <a:stretch>
              <a:fillRect/>
            </a:stretch>
          </a:blipFill>
          <a:ln>
            <a:noFill/>
          </a:ln>
        </p:spPr>
      </p:sp>
      <p:sp>
        <p:nvSpPr>
          <p:cNvPr id="31" name="Google Shape;31;p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4">
              <a:alphaModFix/>
            </a:blip>
            <a:stretch>
              <a:fillRect t="-142848"/>
            </a:stretch>
          </a:blipFill>
          <a:ln>
            <a:noFill/>
          </a:ln>
        </p:spPr>
      </p:sp>
      <p:sp>
        <p:nvSpPr>
          <p:cNvPr id="32" name="Google Shape;32;p3"/>
          <p:cNvSpPr/>
          <p:nvPr/>
        </p:nvSpPr>
        <p:spPr>
          <a:xfrm rot="-378515">
            <a:off x="-714684" y="19138"/>
            <a:ext cx="3032491" cy="2074863"/>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5">
              <a:alphaModFix/>
            </a:blip>
            <a:stretch>
              <a:fillRect/>
            </a:stretch>
          </a:blipFill>
          <a:ln>
            <a:noFill/>
          </a:ln>
        </p:spPr>
      </p:sp>
      <p:sp>
        <p:nvSpPr>
          <p:cNvPr id="33" name="Google Shape;33;p3"/>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4" name="Google Shape;34;p3"/>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6">
              <a:alphaModFix/>
            </a:blip>
            <a:stretch>
              <a:fillRect/>
            </a:stretch>
          </a:blipFill>
          <a:ln>
            <a:noFill/>
          </a:ln>
        </p:spPr>
      </p:sp>
      <p:sp>
        <p:nvSpPr>
          <p:cNvPr id="35" name="Google Shape;35;p3"/>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36" name="Google Shape;36;p3"/>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7" name="Google Shape;37;p3"/>
          <p:cNvSpPr/>
          <p:nvPr/>
        </p:nvSpPr>
        <p:spPr>
          <a:xfrm rot="10178638">
            <a:off x="7011805" y="796953"/>
            <a:ext cx="1921796" cy="523689"/>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8" name="Google Shape;38;p3"/>
          <p:cNvSpPr/>
          <p:nvPr/>
        </p:nvSpPr>
        <p:spPr>
          <a:xfrm rot="-10404428">
            <a:off x="3333641" y="4298863"/>
            <a:ext cx="5097969" cy="1089691"/>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8">
              <a:alphaModFix/>
            </a:blip>
            <a:stretch>
              <a:fillRect/>
            </a:stretch>
          </a:blipFill>
          <a:ln>
            <a:noFill/>
          </a:ln>
        </p:spPr>
      </p:sp>
      <p:sp>
        <p:nvSpPr>
          <p:cNvPr id="39" name="Google Shape;39;p3"/>
          <p:cNvSpPr/>
          <p:nvPr/>
        </p:nvSpPr>
        <p:spPr>
          <a:xfrm rot="-412610">
            <a:off x="7411494" y="1128596"/>
            <a:ext cx="1980181" cy="2894111"/>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9">
              <a:alphaModFix/>
            </a:blip>
            <a:stretch>
              <a:fillRect/>
            </a:stretch>
          </a:blipFill>
          <a:ln>
            <a:noFill/>
          </a:ln>
        </p:spPr>
      </p:sp>
      <p:sp>
        <p:nvSpPr>
          <p:cNvPr id="40" name="Google Shape;40;p3"/>
          <p:cNvSpPr/>
          <p:nvPr/>
        </p:nvSpPr>
        <p:spPr>
          <a:xfrm rot="5004428">
            <a:off x="3466449" y="-3375585"/>
            <a:ext cx="3446589" cy="412148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0">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4"/>
          <p:cNvSpPr/>
          <p:nvPr/>
        </p:nvSpPr>
        <p:spPr>
          <a:xfrm rot="-6321333">
            <a:off x="5790847" y="3857879"/>
            <a:ext cx="3443495" cy="4117782"/>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46" name="Google Shape;46;p4"/>
          <p:cNvSpPr/>
          <p:nvPr/>
        </p:nvSpPr>
        <p:spPr>
          <a:xfrm rot="-516939">
            <a:off x="7682429" y="-592076"/>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47" name="Google Shape;47;p4"/>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4">
              <a:alphaModFix/>
            </a:blip>
            <a:stretch>
              <a:fillRect/>
            </a:stretch>
          </a:blipFill>
          <a:ln>
            <a:noFill/>
          </a:ln>
        </p:spPr>
      </p:sp>
      <p:sp>
        <p:nvSpPr>
          <p:cNvPr id="48" name="Google Shape;48;p4"/>
          <p:cNvSpPr/>
          <p:nvPr/>
        </p:nvSpPr>
        <p:spPr>
          <a:xfrm rot="292966">
            <a:off x="6765692" y="968043"/>
            <a:ext cx="1973096" cy="2883756"/>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5">
              <a:alphaModFix/>
            </a:blip>
            <a:stretch>
              <a:fillRect/>
            </a:stretch>
          </a:blipFill>
          <a:ln>
            <a:noFill/>
          </a:ln>
        </p:spPr>
      </p:sp>
      <p:sp>
        <p:nvSpPr>
          <p:cNvPr id="49" name="Google Shape;49;p4"/>
          <p:cNvSpPr/>
          <p:nvPr/>
        </p:nvSpPr>
        <p:spPr>
          <a:xfrm rot="1355872">
            <a:off x="7309462" y="784075"/>
            <a:ext cx="1922970" cy="524009"/>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50" name="Google Shape;50;p4"/>
          <p:cNvSpPr/>
          <p:nvPr/>
        </p:nvSpPr>
        <p:spPr>
          <a:xfrm rot="344346">
            <a:off x="6472075" y="3438406"/>
            <a:ext cx="3160732" cy="2162606"/>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7">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5"/>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57" name="Google Shape;57;p5"/>
          <p:cNvSpPr/>
          <p:nvPr/>
        </p:nvSpPr>
        <p:spPr>
          <a:xfrm rot="-10037080">
            <a:off x="4486704" y="-2383916"/>
            <a:ext cx="8111343" cy="4045532"/>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58" name="Google Shape;58;p5"/>
          <p:cNvSpPr/>
          <p:nvPr/>
        </p:nvSpPr>
        <p:spPr>
          <a:xfrm rot="-482944">
            <a:off x="83569" y="2689790"/>
            <a:ext cx="1644986" cy="2404210"/>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3">
              <a:alphaModFix/>
            </a:blip>
            <a:stretch>
              <a:fillRect/>
            </a:stretch>
          </a:blipFill>
          <a:ln>
            <a:noFill/>
          </a:ln>
        </p:spPr>
      </p:sp>
      <p:sp>
        <p:nvSpPr>
          <p:cNvPr id="59" name="Google Shape;59;p5"/>
          <p:cNvSpPr/>
          <p:nvPr/>
        </p:nvSpPr>
        <p:spPr>
          <a:xfrm rot="937874">
            <a:off x="6251865" y="4096176"/>
            <a:ext cx="1647677" cy="2408143"/>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4">
              <a:alphaModFix/>
            </a:blip>
            <a:stretch>
              <a:fillRect/>
            </a:stretch>
          </a:blipFill>
          <a:ln>
            <a:noFill/>
          </a:ln>
        </p:spPr>
      </p:sp>
      <p:sp>
        <p:nvSpPr>
          <p:cNvPr id="60" name="Google Shape;60;p5"/>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61" name="Google Shape;61;p5"/>
          <p:cNvSpPr/>
          <p:nvPr/>
        </p:nvSpPr>
        <p:spPr>
          <a:xfrm rot="10593982">
            <a:off x="1616924" y="4016948"/>
            <a:ext cx="646349" cy="1468976"/>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6"/>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2">
              <a:alphaModFix/>
            </a:blip>
            <a:stretch>
              <a:fillRect/>
            </a:stretch>
          </a:blipFill>
          <a:ln>
            <a:noFill/>
          </a:ln>
        </p:spPr>
      </p:sp>
      <p:sp>
        <p:nvSpPr>
          <p:cNvPr id="66" name="Google Shape;66;p6"/>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7" name="Google Shape;67;p6"/>
          <p:cNvSpPr/>
          <p:nvPr/>
        </p:nvSpPr>
        <p:spPr>
          <a:xfrm rot="6108899">
            <a:off x="-5359490" y="3272563"/>
            <a:ext cx="8125134" cy="405241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8" name="Google Shape;68;p6"/>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4">
              <a:alphaModFix/>
            </a:blip>
            <a:stretch>
              <a:fillRect l="-7549" t="-239" r="-7079" b="-14399"/>
            </a:stretch>
          </a:blipFill>
          <a:ln>
            <a:noFill/>
          </a:ln>
        </p:spPr>
      </p:sp>
      <p:sp>
        <p:nvSpPr>
          <p:cNvPr id="69" name="Google Shape;69;p6"/>
          <p:cNvSpPr/>
          <p:nvPr/>
        </p:nvSpPr>
        <p:spPr>
          <a:xfrm rot="-51562">
            <a:off x="5546278" y="1006183"/>
            <a:ext cx="2206102" cy="120333"/>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5">
              <a:alphaModFix/>
            </a:blip>
            <a:stretch>
              <a:fillRect/>
            </a:stretch>
          </a:blipFill>
          <a:ln>
            <a:noFill/>
          </a:ln>
        </p:spPr>
      </p:sp>
      <p:sp>
        <p:nvSpPr>
          <p:cNvPr id="70" name="Google Shape;70;p6"/>
          <p:cNvSpPr/>
          <p:nvPr/>
        </p:nvSpPr>
        <p:spPr>
          <a:xfrm rot="5348438">
            <a:off x="6158571" y="2580210"/>
            <a:ext cx="3235351" cy="17647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5">
              <a:alphaModFix/>
            </a:blip>
            <a:stretch>
              <a:fillRect/>
            </a:stretch>
          </a:blipFill>
          <a:ln>
            <a:noFill/>
          </a:ln>
        </p:spPr>
      </p:sp>
      <p:sp>
        <p:nvSpPr>
          <p:cNvPr id="71" name="Google Shape;71;p6"/>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2" name="Google Shape;72;p6"/>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3" name="Google Shape;73;p6"/>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7">
              <a:alphaModFix/>
            </a:blip>
            <a:stretch>
              <a:fillRect/>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7"/>
          <p:cNvSpPr txBox="1">
            <a:spLocks noGrp="1"/>
          </p:cNvSpPr>
          <p:nvPr>
            <p:ph type="title"/>
          </p:nvPr>
        </p:nvSpPr>
        <p:spPr>
          <a:xfrm>
            <a:off x="1388100" y="2560700"/>
            <a:ext cx="6367800" cy="1980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6" name="Google Shape;7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7"/>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78" name="Google Shape;78;p7"/>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79" name="Google Shape;79;p7"/>
          <p:cNvSpPr/>
          <p:nvPr/>
        </p:nvSpPr>
        <p:spPr>
          <a:xfrm rot="5710108">
            <a:off x="3422502" y="-2884155"/>
            <a:ext cx="3437774" cy="41109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80" name="Google Shape;80;p7"/>
          <p:cNvSpPr/>
          <p:nvPr/>
        </p:nvSpPr>
        <p:spPr>
          <a:xfrm rot="-378515">
            <a:off x="202376" y="627678"/>
            <a:ext cx="2639931" cy="1806269"/>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5">
              <a:alphaModFix/>
            </a:blip>
            <a:stretch>
              <a:fillRect l="-50" r="50"/>
            </a:stretch>
          </a:blipFill>
          <a:ln>
            <a:noFill/>
          </a:ln>
        </p:spPr>
      </p:sp>
      <p:sp>
        <p:nvSpPr>
          <p:cNvPr id="81" name="Google Shape;81;p7"/>
          <p:cNvSpPr/>
          <p:nvPr/>
        </p:nvSpPr>
        <p:spPr>
          <a:xfrm rot="10020323">
            <a:off x="35643" y="260145"/>
            <a:ext cx="1920478" cy="523330"/>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82" name="Google Shape;82;p7"/>
          <p:cNvSpPr/>
          <p:nvPr/>
        </p:nvSpPr>
        <p:spPr>
          <a:xfrm rot="553581">
            <a:off x="6229406" y="63082"/>
            <a:ext cx="2774803" cy="1896838"/>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7">
              <a:alphaModFix/>
            </a:blip>
            <a:stretch>
              <a:fillRect/>
            </a:stretch>
          </a:blipFill>
          <a:ln>
            <a:noFill/>
          </a:ln>
        </p:spPr>
      </p:sp>
      <p:sp>
        <p:nvSpPr>
          <p:cNvPr id="83" name="Google Shape;83;p7"/>
          <p:cNvSpPr/>
          <p:nvPr/>
        </p:nvSpPr>
        <p:spPr>
          <a:xfrm rot="-4741666">
            <a:off x="5322361" y="178379"/>
            <a:ext cx="1915917" cy="522087"/>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 name="Google Shape;87;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9" name="Google Shape;8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8"/>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2">
              <a:alphaModFix/>
            </a:blip>
            <a:stretch>
              <a:fillRect/>
            </a:stretch>
          </a:blipFill>
          <a:ln>
            <a:noFill/>
          </a:ln>
        </p:spPr>
      </p:sp>
      <p:sp>
        <p:nvSpPr>
          <p:cNvPr id="91" name="Google Shape;91;p8"/>
          <p:cNvSpPr/>
          <p:nvPr/>
        </p:nvSpPr>
        <p:spPr>
          <a:xfrm rot="-2809291">
            <a:off x="2528709" y="4688033"/>
            <a:ext cx="8123918" cy="4051804"/>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92" name="Google Shape;92;p8"/>
          <p:cNvSpPr/>
          <p:nvPr/>
        </p:nvSpPr>
        <p:spPr>
          <a:xfrm rot="292966">
            <a:off x="-838259" y="452357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93" name="Google Shape;93;p8"/>
          <p:cNvSpPr/>
          <p:nvPr/>
        </p:nvSpPr>
        <p:spPr>
          <a:xfrm rot="292966">
            <a:off x="4427347" y="-549299"/>
            <a:ext cx="5082702" cy="1086428"/>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4">
              <a:alphaModFix/>
            </a:blip>
            <a:stretch>
              <a:fillRect/>
            </a:stretch>
          </a:blipFill>
          <a:ln>
            <a:noFill/>
          </a:ln>
        </p:spPr>
      </p:sp>
      <p:sp>
        <p:nvSpPr>
          <p:cNvPr id="94" name="Google Shape;94;p8"/>
          <p:cNvSpPr/>
          <p:nvPr/>
        </p:nvSpPr>
        <p:spPr>
          <a:xfrm rot="258638">
            <a:off x="-2935133" y="-557901"/>
            <a:ext cx="3433509" cy="41058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9"/>
          <p:cNvSpPr/>
          <p:nvPr/>
        </p:nvSpPr>
        <p:spPr>
          <a:xfrm rot="448853">
            <a:off x="-3469588" y="3468009"/>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97" name="Google Shape;97;p9"/>
          <p:cNvSpPr/>
          <p:nvPr/>
        </p:nvSpPr>
        <p:spPr>
          <a:xfrm rot="-516939">
            <a:off x="-217975" y="-852569"/>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98" name="Google Shape;98;p9"/>
          <p:cNvSpPr/>
          <p:nvPr/>
        </p:nvSpPr>
        <p:spPr>
          <a:xfrm rot="-4951147">
            <a:off x="-203947" y="807988"/>
            <a:ext cx="1916397" cy="522218"/>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4">
              <a:alphaModFix/>
            </a:blip>
            <a:stretch>
              <a:fillRect/>
            </a:stretch>
          </a:blipFill>
          <a:ln>
            <a:noFill/>
          </a:ln>
        </p:spPr>
      </p:sp>
      <p:sp>
        <p:nvSpPr>
          <p:cNvPr id="99" name="Google Shape;99;p9"/>
          <p:cNvSpPr/>
          <p:nvPr/>
        </p:nvSpPr>
        <p:spPr>
          <a:xfrm rot="292966">
            <a:off x="-1040587" y="469502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5">
              <a:alphaModFix/>
            </a:blip>
            <a:stretch>
              <a:fillRect/>
            </a:stretch>
          </a:blipFill>
          <a:ln>
            <a:noFill/>
          </a:ln>
        </p:spPr>
      </p:sp>
      <p:sp>
        <p:nvSpPr>
          <p:cNvPr id="100" name="Google Shape;100;p9"/>
          <p:cNvSpPr txBox="1">
            <a:spLocks noGrp="1"/>
          </p:cNvSpPr>
          <p:nvPr>
            <p:ph type="body" idx="1"/>
          </p:nvPr>
        </p:nvSpPr>
        <p:spPr>
          <a:xfrm>
            <a:off x="3022650" y="3714500"/>
            <a:ext cx="3098700" cy="5910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800"/>
              <a:buNone/>
              <a:defRPr/>
            </a:lvl1pPr>
          </a:lstStyle>
          <a:p>
            <a:endParaRPr/>
          </a:p>
        </p:txBody>
      </p:sp>
      <p:sp>
        <p:nvSpPr>
          <p:cNvPr id="101" name="Google Shape;10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9"/>
          <p:cNvSpPr/>
          <p:nvPr/>
        </p:nvSpPr>
        <p:spPr>
          <a:xfrm rot="448853">
            <a:off x="6093512" y="3975854"/>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103" name="Google Shape;103;p9"/>
          <p:cNvSpPr/>
          <p:nvPr/>
        </p:nvSpPr>
        <p:spPr>
          <a:xfrm rot="3435886">
            <a:off x="581135" y="-2812570"/>
            <a:ext cx="3436181" cy="4109035"/>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104" name="Google Shape;104;p9"/>
          <p:cNvSpPr/>
          <p:nvPr/>
        </p:nvSpPr>
        <p:spPr>
          <a:xfrm rot="-378515">
            <a:off x="8938682" y="-581452"/>
            <a:ext cx="3444656" cy="411917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Bebas Neue"/>
              <a:buChar char="●"/>
              <a:defRPr sz="1800">
                <a:solidFill>
                  <a:schemeClr val="dk2"/>
                </a:solidFill>
                <a:latin typeface="Bebas Neue"/>
                <a:ea typeface="Bebas Neue"/>
                <a:cs typeface="Bebas Neue"/>
                <a:sym typeface="Bebas Neue"/>
              </a:defRPr>
            </a:lvl1pPr>
            <a:lvl2pPr marL="914400" lvl="1"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2pPr>
            <a:lvl3pPr marL="1371600" lvl="2"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3pPr>
            <a:lvl4pPr marL="1828800" lvl="3"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4pPr>
            <a:lvl5pPr marL="2286000" lvl="4"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5pPr>
            <a:lvl6pPr marL="2743200" lvl="5"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6pPr>
            <a:lvl7pPr marL="3200400" lvl="6"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7pPr>
            <a:lvl8pPr marL="3657600" lvl="7"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8pPr>
            <a:lvl9pPr marL="4114800" lvl="8"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1.jpg"/><Relationship Id="rId5"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jp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7.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0.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6.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3.jpg"/><Relationship Id="rId4" Type="http://schemas.openxmlformats.org/officeDocument/2006/relationships/image" Target="../media/image1.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jpg"/><Relationship Id="rId11" Type="http://schemas.openxmlformats.org/officeDocument/2006/relationships/image" Target="../media/image1.png"/><Relationship Id="rId5" Type="http://schemas.openxmlformats.org/officeDocument/2006/relationships/image" Target="../media/image9.png"/><Relationship Id="rId10" Type="http://schemas.openxmlformats.org/officeDocument/2006/relationships/image" Target="../media/image12.jpg"/><Relationship Id="rId4" Type="http://schemas.openxmlformats.org/officeDocument/2006/relationships/image" Target="../media/image2.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5.jpg"/><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15.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10"/>
        <p:cNvGrpSpPr/>
        <p:nvPr/>
      </p:nvGrpSpPr>
      <p:grpSpPr>
        <a:xfrm>
          <a:off x="0" y="0"/>
          <a:ext cx="0" cy="0"/>
          <a:chOff x="0" y="0"/>
          <a:chExt cx="0" cy="0"/>
        </a:xfrm>
      </p:grpSpPr>
      <p:sp>
        <p:nvSpPr>
          <p:cNvPr id="111" name="Google Shape;111;p11"/>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2" name="Google Shape;112;p11"/>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3" name="Google Shape;113;p11"/>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grpSp>
        <p:nvGrpSpPr>
          <p:cNvPr id="114" name="Google Shape;114;p11"/>
          <p:cNvGrpSpPr/>
          <p:nvPr/>
        </p:nvGrpSpPr>
        <p:grpSpPr>
          <a:xfrm>
            <a:off x="5556739" y="715567"/>
            <a:ext cx="2312902" cy="3119525"/>
            <a:chOff x="0" y="0"/>
            <a:chExt cx="6167739" cy="8318732"/>
          </a:xfrm>
        </p:grpSpPr>
        <p:sp>
          <p:nvSpPr>
            <p:cNvPr id="115" name="Google Shape;115;p11"/>
            <p:cNvSpPr/>
            <p:nvPr/>
          </p:nvSpPr>
          <p:spPr>
            <a:xfrm rot="286213">
              <a:off x="448546" y="370512"/>
              <a:ext cx="5202514" cy="7603674"/>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5">
                <a:alphaModFix/>
              </a:blip>
              <a:stretch>
                <a:fillRect l="-36065" t="-6547" r="-36232" b="-65750"/>
              </a:stretch>
            </a:blipFill>
            <a:ln>
              <a:noFill/>
            </a:ln>
          </p:spPr>
        </p:sp>
        <p:sp>
          <p:nvSpPr>
            <p:cNvPr id="116" name="Google Shape;116;p11"/>
            <p:cNvSpPr/>
            <p:nvPr/>
          </p:nvSpPr>
          <p:spPr>
            <a:xfrm rot="286213">
              <a:off x="766873" y="215829"/>
              <a:ext cx="5202514" cy="283773"/>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6">
                <a:alphaModFix/>
              </a:blip>
              <a:stretch>
                <a:fillRect/>
              </a:stretch>
            </a:blipFill>
            <a:ln>
              <a:noFill/>
            </a:ln>
          </p:spPr>
        </p:sp>
        <p:sp>
          <p:nvSpPr>
            <p:cNvPr id="117" name="Google Shape;117;p11"/>
            <p:cNvSpPr/>
            <p:nvPr/>
          </p:nvSpPr>
          <p:spPr>
            <a:xfrm rot="5686213">
              <a:off x="-3290258" y="3740468"/>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8" name="Google Shape;118;p11"/>
            <p:cNvSpPr/>
            <p:nvPr/>
          </p:nvSpPr>
          <p:spPr>
            <a:xfrm rot="5686213">
              <a:off x="1828268" y="4167604"/>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9" name="Google Shape;119;p11"/>
            <p:cNvSpPr/>
            <p:nvPr/>
          </p:nvSpPr>
          <p:spPr>
            <a:xfrm rot="286213">
              <a:off x="132385" y="7819131"/>
              <a:ext cx="5202514" cy="283773"/>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6">
                <a:alphaModFix/>
              </a:blip>
              <a:stretch>
                <a:fillRect/>
              </a:stretch>
            </a:blipFill>
            <a:ln>
              <a:noFill/>
            </a:ln>
          </p:spPr>
        </p:sp>
      </p:grpSp>
      <p:sp>
        <p:nvSpPr>
          <p:cNvPr id="120" name="Google Shape;120;p11"/>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121" name="Google Shape;121;p11"/>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8">
              <a:alphaModFix/>
            </a:blip>
            <a:stretch>
              <a:fillRect/>
            </a:stretch>
          </a:blipFill>
          <a:ln>
            <a:noFill/>
          </a:ln>
        </p:spPr>
      </p:sp>
      <p:sp>
        <p:nvSpPr>
          <p:cNvPr id="122" name="Google Shape;122;p11"/>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
        <p:nvSpPr>
          <p:cNvPr id="123" name="Google Shape;123;p11"/>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10">
              <a:alphaModFix/>
            </a:blip>
            <a:stretch>
              <a:fillRect/>
            </a:stretch>
          </a:blipFill>
          <a:ln>
            <a:noFill/>
          </a:ln>
        </p:spPr>
      </p:sp>
      <p:sp>
        <p:nvSpPr>
          <p:cNvPr id="124" name="Google Shape;124;p11"/>
          <p:cNvSpPr txBox="1"/>
          <p:nvPr/>
        </p:nvSpPr>
        <p:spPr>
          <a:xfrm>
            <a:off x="805418" y="3566806"/>
            <a:ext cx="3832637"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i="0" u="none" strike="noStrike" cap="none" dirty="0">
                <a:solidFill>
                  <a:srgbClr val="FF0000"/>
                </a:solidFill>
                <a:latin typeface="David Libre"/>
                <a:ea typeface="David Libre"/>
                <a:cs typeface="David Libre"/>
                <a:sym typeface="David Libre"/>
              </a:rPr>
              <a:t>Two Paths, Two Legacies: The Ideological Divide Between Hitler and Gandhi</a:t>
            </a:r>
            <a:endParaRPr lang="en-GB" sz="600" dirty="0"/>
          </a:p>
        </p:txBody>
      </p:sp>
      <p:sp>
        <p:nvSpPr>
          <p:cNvPr id="125" name="Google Shape;125;p11"/>
          <p:cNvSpPr txBox="1"/>
          <p:nvPr/>
        </p:nvSpPr>
        <p:spPr>
          <a:xfrm>
            <a:off x="1182287" y="715581"/>
            <a:ext cx="3078900" cy="2856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Adolf</a:t>
            </a:r>
            <a:endParaRPr sz="700"/>
          </a:p>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Hitler</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91"/>
        <p:cNvGrpSpPr/>
        <p:nvPr/>
      </p:nvGrpSpPr>
      <p:grpSpPr>
        <a:xfrm>
          <a:off x="0" y="0"/>
          <a:ext cx="0" cy="0"/>
          <a:chOff x="0" y="0"/>
          <a:chExt cx="0" cy="0"/>
        </a:xfrm>
      </p:grpSpPr>
      <p:sp>
        <p:nvSpPr>
          <p:cNvPr id="292" name="Google Shape;292;p20"/>
          <p:cNvSpPr/>
          <p:nvPr/>
        </p:nvSpPr>
        <p:spPr>
          <a:xfrm rot="-4342175">
            <a:off x="3902725" y="67909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93" name="Google Shape;293;p20"/>
          <p:cNvSpPr/>
          <p:nvPr/>
        </p:nvSpPr>
        <p:spPr>
          <a:xfrm rot="-721999">
            <a:off x="7144874" y="-51818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294" name="Google Shape;294;p20"/>
          <p:cNvSpPr/>
          <p:nvPr/>
        </p:nvSpPr>
        <p:spPr>
          <a:xfrm rot="-9603070">
            <a:off x="4668375" y="4491969"/>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295" name="Google Shape;295;p20"/>
          <p:cNvSpPr/>
          <p:nvPr/>
        </p:nvSpPr>
        <p:spPr>
          <a:xfrm rot="-557961">
            <a:off x="6653836" y="-91315"/>
            <a:ext cx="1975814"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5">
              <a:alphaModFix/>
            </a:blip>
            <a:stretch>
              <a:fillRect/>
            </a:stretch>
          </a:blipFill>
          <a:ln>
            <a:noFill/>
          </a:ln>
        </p:spPr>
      </p:sp>
      <p:sp>
        <p:nvSpPr>
          <p:cNvPr id="296" name="Google Shape;296;p20"/>
          <p:cNvSpPr/>
          <p:nvPr/>
        </p:nvSpPr>
        <p:spPr>
          <a:xfrm rot="463902">
            <a:off x="5574818" y="2051811"/>
            <a:ext cx="1975814" cy="2887729"/>
          </a:xfrm>
          <a:custGeom>
            <a:avLst/>
            <a:gdLst/>
            <a:ahLst/>
            <a:cxnLst/>
            <a:rect l="l" t="t" r="r" b="b"/>
            <a:pathLst>
              <a:path w="3951629" h="5775458" extrusionOk="0">
                <a:moveTo>
                  <a:pt x="0" y="0"/>
                </a:moveTo>
                <a:lnTo>
                  <a:pt x="3951628" y="0"/>
                </a:lnTo>
                <a:lnTo>
                  <a:pt x="3951628" y="5775458"/>
                </a:lnTo>
                <a:lnTo>
                  <a:pt x="0" y="5775458"/>
                </a:lnTo>
                <a:lnTo>
                  <a:pt x="0" y="0"/>
                </a:lnTo>
                <a:close/>
              </a:path>
            </a:pathLst>
          </a:custGeom>
          <a:blipFill rotWithShape="1">
            <a:blip r:embed="rId6">
              <a:alphaModFix/>
            </a:blip>
            <a:stretch>
              <a:fillRect/>
            </a:stretch>
          </a:blipFill>
          <a:ln>
            <a:noFill/>
          </a:ln>
        </p:spPr>
      </p:sp>
      <p:sp>
        <p:nvSpPr>
          <p:cNvPr id="297" name="Google Shape;297;p20"/>
          <p:cNvSpPr txBox="1"/>
          <p:nvPr/>
        </p:nvSpPr>
        <p:spPr>
          <a:xfrm>
            <a:off x="1109781" y="852125"/>
            <a:ext cx="40242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Holocaust</a:t>
            </a:r>
            <a:endParaRPr sz="700"/>
          </a:p>
        </p:txBody>
      </p:sp>
      <p:sp>
        <p:nvSpPr>
          <p:cNvPr id="298" name="Google Shape;298;p20"/>
          <p:cNvSpPr txBox="1"/>
          <p:nvPr/>
        </p:nvSpPr>
        <p:spPr>
          <a:xfrm>
            <a:off x="1253593" y="1861775"/>
            <a:ext cx="37365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Humanity's Darkest Chapter</a:t>
            </a:r>
            <a:endParaRPr sz="700"/>
          </a:p>
        </p:txBody>
      </p:sp>
      <p:sp>
        <p:nvSpPr>
          <p:cNvPr id="299" name="Google Shape;299;p20"/>
          <p:cNvSpPr txBox="1"/>
          <p:nvPr/>
        </p:nvSpPr>
        <p:spPr>
          <a:xfrm>
            <a:off x="1513881" y="2464480"/>
            <a:ext cx="3216000" cy="1884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Hitler's anti-Semitic beliefs and policies culminated in the Holocaust, the systematic genocide of six million Jews, as well as millions of other victims, including Roma, disabled individuals, political dissidents, and others deemed "undesirable" by the Nazi regime. The atrocities committed during the Holocaust serve as a chilling reminder of the consequences of hatred, bigotry, and unchecked power.</a:t>
            </a:r>
            <a:endParaRPr sz="700"/>
          </a:p>
        </p:txBody>
      </p:sp>
      <p:sp>
        <p:nvSpPr>
          <p:cNvPr id="300" name="Google Shape;300;p20"/>
          <p:cNvSpPr/>
          <p:nvPr/>
        </p:nvSpPr>
        <p:spPr>
          <a:xfrm rot="4678869">
            <a:off x="-5490631" y="841024"/>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301" name="Google Shape;301;p20"/>
          <p:cNvGrpSpPr/>
          <p:nvPr/>
        </p:nvGrpSpPr>
        <p:grpSpPr>
          <a:xfrm rot="182763">
            <a:off x="5370282" y="1907361"/>
            <a:ext cx="2354642" cy="3175821"/>
            <a:chOff x="1" y="0"/>
            <a:chExt cx="6279044" cy="8468855"/>
          </a:xfrm>
        </p:grpSpPr>
        <p:sp>
          <p:nvSpPr>
            <p:cNvPr id="302" name="Google Shape;302;p20"/>
            <p:cNvSpPr/>
            <p:nvPr/>
          </p:nvSpPr>
          <p:spPr>
            <a:xfrm rot="286213">
              <a:off x="780713" y="219724"/>
              <a:ext cx="5296400" cy="288895"/>
            </a:xfrm>
            <a:custGeom>
              <a:avLst/>
              <a:gdLst/>
              <a:ahLst/>
              <a:cxnLst/>
              <a:rect l="l" t="t" r="r" b="b"/>
              <a:pathLst>
                <a:path w="5296400" h="288895" extrusionOk="0">
                  <a:moveTo>
                    <a:pt x="0" y="0"/>
                  </a:moveTo>
                  <a:lnTo>
                    <a:pt x="5296400" y="0"/>
                  </a:lnTo>
                  <a:lnTo>
                    <a:pt x="5296400" y="288895"/>
                  </a:lnTo>
                  <a:lnTo>
                    <a:pt x="0" y="288895"/>
                  </a:lnTo>
                  <a:lnTo>
                    <a:pt x="0" y="0"/>
                  </a:lnTo>
                  <a:close/>
                </a:path>
              </a:pathLst>
            </a:custGeom>
            <a:blipFill rotWithShape="1">
              <a:blip r:embed="rId7">
                <a:alphaModFix/>
              </a:blip>
              <a:stretch>
                <a:fillRect/>
              </a:stretch>
            </a:blipFill>
            <a:ln>
              <a:noFill/>
            </a:ln>
          </p:spPr>
        </p:sp>
        <p:sp>
          <p:nvSpPr>
            <p:cNvPr id="303" name="Google Shape;303;p20"/>
            <p:cNvSpPr/>
            <p:nvPr/>
          </p:nvSpPr>
          <p:spPr>
            <a:xfrm rot="5686213">
              <a:off x="-3349635" y="3807969"/>
              <a:ext cx="7767418" cy="423677"/>
            </a:xfrm>
            <a:custGeom>
              <a:avLst/>
              <a:gdLst/>
              <a:ahLst/>
              <a:cxnLst/>
              <a:rect l="l" t="t" r="r" b="b"/>
              <a:pathLst>
                <a:path w="7767418" h="423677" extrusionOk="0">
                  <a:moveTo>
                    <a:pt x="0" y="0"/>
                  </a:moveTo>
                  <a:lnTo>
                    <a:pt x="7767418" y="0"/>
                  </a:lnTo>
                  <a:lnTo>
                    <a:pt x="7767418" y="423678"/>
                  </a:lnTo>
                  <a:lnTo>
                    <a:pt x="0" y="423678"/>
                  </a:lnTo>
                  <a:lnTo>
                    <a:pt x="0" y="0"/>
                  </a:lnTo>
                  <a:close/>
                </a:path>
              </a:pathLst>
            </a:custGeom>
            <a:blipFill rotWithShape="1">
              <a:blip r:embed="rId7">
                <a:alphaModFix/>
              </a:blip>
              <a:stretch>
                <a:fillRect/>
              </a:stretch>
            </a:blipFill>
            <a:ln>
              <a:noFill/>
            </a:ln>
          </p:spPr>
        </p:sp>
        <p:sp>
          <p:nvSpPr>
            <p:cNvPr id="304" name="Google Shape;304;p20"/>
            <p:cNvSpPr/>
            <p:nvPr/>
          </p:nvSpPr>
          <p:spPr>
            <a:xfrm rot="5686213">
              <a:off x="1861262" y="4242814"/>
              <a:ext cx="7767418" cy="423677"/>
            </a:xfrm>
            <a:custGeom>
              <a:avLst/>
              <a:gdLst/>
              <a:ahLst/>
              <a:cxnLst/>
              <a:rect l="l" t="t" r="r" b="b"/>
              <a:pathLst>
                <a:path w="7767418" h="423677" extrusionOk="0">
                  <a:moveTo>
                    <a:pt x="0" y="0"/>
                  </a:moveTo>
                  <a:lnTo>
                    <a:pt x="7767418" y="0"/>
                  </a:lnTo>
                  <a:lnTo>
                    <a:pt x="7767418" y="423677"/>
                  </a:lnTo>
                  <a:lnTo>
                    <a:pt x="0" y="423677"/>
                  </a:lnTo>
                  <a:lnTo>
                    <a:pt x="0" y="0"/>
                  </a:lnTo>
                  <a:close/>
                </a:path>
              </a:pathLst>
            </a:custGeom>
            <a:blipFill rotWithShape="1">
              <a:blip r:embed="rId7">
                <a:alphaModFix/>
              </a:blip>
              <a:stretch>
                <a:fillRect/>
              </a:stretch>
            </a:blipFill>
            <a:ln>
              <a:noFill/>
            </a:ln>
          </p:spPr>
        </p:sp>
        <p:sp>
          <p:nvSpPr>
            <p:cNvPr id="305" name="Google Shape;305;p20"/>
            <p:cNvSpPr/>
            <p:nvPr/>
          </p:nvSpPr>
          <p:spPr>
            <a:xfrm rot="286213">
              <a:off x="134774" y="7960237"/>
              <a:ext cx="5296400" cy="288895"/>
            </a:xfrm>
            <a:custGeom>
              <a:avLst/>
              <a:gdLst/>
              <a:ahLst/>
              <a:cxnLst/>
              <a:rect l="l" t="t" r="r" b="b"/>
              <a:pathLst>
                <a:path w="5296400" h="288895" extrusionOk="0">
                  <a:moveTo>
                    <a:pt x="0" y="0"/>
                  </a:moveTo>
                  <a:lnTo>
                    <a:pt x="5296400" y="0"/>
                  </a:lnTo>
                  <a:lnTo>
                    <a:pt x="5296400" y="288895"/>
                  </a:lnTo>
                  <a:lnTo>
                    <a:pt x="0" y="288895"/>
                  </a:lnTo>
                  <a:lnTo>
                    <a:pt x="0" y="0"/>
                  </a:lnTo>
                  <a:close/>
                </a:path>
              </a:pathLst>
            </a:custGeom>
            <a:blipFill rotWithShape="1">
              <a:blip r:embed="rId7">
                <a:alphaModFix/>
              </a:blip>
              <a:stretch>
                <a:fillRect/>
              </a:stretch>
            </a:blipFill>
            <a:ln>
              <a:noFill/>
            </a:ln>
          </p:spPr>
        </p:sp>
      </p:grpSp>
      <p:sp>
        <p:nvSpPr>
          <p:cNvPr id="306" name="Google Shape;306;p20"/>
          <p:cNvSpPr/>
          <p:nvPr/>
        </p:nvSpPr>
        <p:spPr>
          <a:xfrm rot="10588745">
            <a:off x="-322594" y="705407"/>
            <a:ext cx="645189" cy="1466338"/>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sp>
        <p:nvSpPr>
          <p:cNvPr id="307" name="Google Shape;307;p20"/>
          <p:cNvSpPr/>
          <p:nvPr/>
        </p:nvSpPr>
        <p:spPr>
          <a:xfrm rot="10186132">
            <a:off x="7501040" y="2551538"/>
            <a:ext cx="1110564" cy="302628"/>
          </a:xfrm>
          <a:custGeom>
            <a:avLst/>
            <a:gdLst/>
            <a:ahLst/>
            <a:cxnLst/>
            <a:rect l="l" t="t" r="r" b="b"/>
            <a:pathLst>
              <a:path w="2221127" h="605257" extrusionOk="0">
                <a:moveTo>
                  <a:pt x="0" y="0"/>
                </a:moveTo>
                <a:lnTo>
                  <a:pt x="2221126" y="0"/>
                </a:lnTo>
                <a:lnTo>
                  <a:pt x="2221126" y="605257"/>
                </a:lnTo>
                <a:lnTo>
                  <a:pt x="0" y="605257"/>
                </a:lnTo>
                <a:lnTo>
                  <a:pt x="0" y="0"/>
                </a:lnTo>
                <a:close/>
              </a:path>
            </a:pathLst>
          </a:custGeom>
          <a:blipFill rotWithShape="1">
            <a:blip r:embed="rId9">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11"/>
        <p:cNvGrpSpPr/>
        <p:nvPr/>
      </p:nvGrpSpPr>
      <p:grpSpPr>
        <a:xfrm>
          <a:off x="0" y="0"/>
          <a:ext cx="0" cy="0"/>
          <a:chOff x="0" y="0"/>
          <a:chExt cx="0" cy="0"/>
        </a:xfrm>
      </p:grpSpPr>
      <p:sp>
        <p:nvSpPr>
          <p:cNvPr id="312" name="Google Shape;312;p21"/>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3">
              <a:alphaModFix/>
            </a:blip>
            <a:stretch>
              <a:fillRect t="-142854"/>
            </a:stretch>
          </a:blipFill>
          <a:ln>
            <a:noFill/>
          </a:ln>
        </p:spPr>
      </p:sp>
      <p:sp>
        <p:nvSpPr>
          <p:cNvPr id="313" name="Google Shape;313;p21"/>
          <p:cNvSpPr/>
          <p:nvPr/>
        </p:nvSpPr>
        <p:spPr>
          <a:xfrm>
            <a:off x="6163545" y="-2229776"/>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4" name="Google Shape;314;p21"/>
          <p:cNvSpPr/>
          <p:nvPr/>
        </p:nvSpPr>
        <p:spPr>
          <a:xfrm rot="5533649">
            <a:off x="3660973" y="-310515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15" name="Google Shape;315;p21"/>
          <p:cNvSpPr/>
          <p:nvPr/>
        </p:nvSpPr>
        <p:spPr>
          <a:xfrm rot="-207920">
            <a:off x="4882461" y="397284"/>
            <a:ext cx="3933851" cy="2691583"/>
          </a:xfrm>
          <a:custGeom>
            <a:avLst/>
            <a:gdLst/>
            <a:ahLst/>
            <a:cxnLst/>
            <a:rect l="l" t="t" r="r" b="b"/>
            <a:pathLst>
              <a:path w="7867702" h="5383165" extrusionOk="0">
                <a:moveTo>
                  <a:pt x="0" y="0"/>
                </a:moveTo>
                <a:lnTo>
                  <a:pt x="7867702" y="0"/>
                </a:lnTo>
                <a:lnTo>
                  <a:pt x="7867702" y="5383164"/>
                </a:lnTo>
                <a:lnTo>
                  <a:pt x="0" y="5383164"/>
                </a:lnTo>
                <a:lnTo>
                  <a:pt x="0" y="0"/>
                </a:lnTo>
                <a:close/>
              </a:path>
            </a:pathLst>
          </a:custGeom>
          <a:blipFill rotWithShape="1">
            <a:blip r:embed="rId6">
              <a:alphaModFix/>
            </a:blip>
            <a:stretch>
              <a:fillRect/>
            </a:stretch>
          </a:blipFill>
          <a:ln>
            <a:noFill/>
          </a:ln>
        </p:spPr>
      </p:sp>
      <p:sp>
        <p:nvSpPr>
          <p:cNvPr id="316" name="Google Shape;316;p21"/>
          <p:cNvSpPr/>
          <p:nvPr/>
        </p:nvSpPr>
        <p:spPr>
          <a:xfrm>
            <a:off x="858120" y="-324326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7" name="Google Shape;317;p21"/>
          <p:cNvSpPr/>
          <p:nvPr/>
        </p:nvSpPr>
        <p:spPr>
          <a:xfrm rot="-144867">
            <a:off x="893434" y="315439"/>
            <a:ext cx="2748854" cy="1584336"/>
          </a:xfrm>
          <a:custGeom>
            <a:avLst/>
            <a:gdLst/>
            <a:ahLst/>
            <a:cxnLst/>
            <a:rect l="l" t="t" r="r" b="b"/>
            <a:pathLst>
              <a:path w="5497708" h="3168672" extrusionOk="0">
                <a:moveTo>
                  <a:pt x="0" y="0"/>
                </a:moveTo>
                <a:lnTo>
                  <a:pt x="5497708" y="0"/>
                </a:lnTo>
                <a:lnTo>
                  <a:pt x="5497708" y="3168672"/>
                </a:lnTo>
                <a:lnTo>
                  <a:pt x="0" y="3168672"/>
                </a:lnTo>
                <a:lnTo>
                  <a:pt x="0" y="0"/>
                </a:lnTo>
                <a:close/>
              </a:path>
            </a:pathLst>
          </a:custGeom>
          <a:blipFill rotWithShape="1">
            <a:blip r:embed="rId7">
              <a:alphaModFix/>
            </a:blip>
            <a:stretch>
              <a:fillRect t="-9300" b="-9299"/>
            </a:stretch>
          </a:blipFill>
          <a:ln>
            <a:noFill/>
          </a:ln>
        </p:spPr>
      </p:sp>
      <p:sp>
        <p:nvSpPr>
          <p:cNvPr id="318" name="Google Shape;318;p21"/>
          <p:cNvSpPr txBox="1"/>
          <p:nvPr/>
        </p:nvSpPr>
        <p:spPr>
          <a:xfrm>
            <a:off x="514350" y="2314575"/>
            <a:ext cx="3507000" cy="1015800"/>
          </a:xfrm>
          <a:prstGeom prst="rect">
            <a:avLst/>
          </a:prstGeom>
          <a:noFill/>
          <a:ln>
            <a:noFill/>
          </a:ln>
        </p:spPr>
        <p:txBody>
          <a:bodyPr spcFirstLastPara="1" wrap="square" lIns="0" tIns="0" rIns="0" bIns="0" anchor="t" anchorCtr="0">
            <a:spAutoFit/>
          </a:bodyPr>
          <a:lstStyle/>
          <a:p>
            <a:pPr marL="0" marR="0" lvl="0" indent="0" algn="l"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II</a:t>
            </a:r>
            <a:endParaRPr sz="700"/>
          </a:p>
        </p:txBody>
      </p:sp>
      <p:sp>
        <p:nvSpPr>
          <p:cNvPr id="319" name="Google Shape;319;p21"/>
          <p:cNvSpPr txBox="1"/>
          <p:nvPr/>
        </p:nvSpPr>
        <p:spPr>
          <a:xfrm>
            <a:off x="514350" y="3550087"/>
            <a:ext cx="38880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expansionist ambitions and aggressive foreign policies precipitated the outbreak of World War II in 1939. The conflict engulfed much of the world, resulting in unprecedented devastation, loss of life, and suffering. </a:t>
            </a:r>
            <a:endParaRPr sz="700"/>
          </a:p>
        </p:txBody>
      </p:sp>
      <p:sp>
        <p:nvSpPr>
          <p:cNvPr id="320" name="Google Shape;320;p21"/>
          <p:cNvSpPr txBox="1"/>
          <p:nvPr/>
        </p:nvSpPr>
        <p:spPr>
          <a:xfrm>
            <a:off x="4915811" y="3550087"/>
            <a:ext cx="34482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military strategies and atrocities, including the invasion of Poland, the Blitzkrieg, and the Holocaust, left an indelible mark on history and forever changed the course of the 20th century.</a:t>
            </a:r>
            <a:endParaRPr sz="700"/>
          </a:p>
        </p:txBody>
      </p:sp>
      <p:grpSp>
        <p:nvGrpSpPr>
          <p:cNvPr id="321" name="Google Shape;321;p21"/>
          <p:cNvGrpSpPr/>
          <p:nvPr/>
        </p:nvGrpSpPr>
        <p:grpSpPr>
          <a:xfrm rot="4847650">
            <a:off x="5292491" y="-404427"/>
            <a:ext cx="3181957" cy="4291663"/>
            <a:chOff x="1" y="0"/>
            <a:chExt cx="8485220" cy="11444433"/>
          </a:xfrm>
        </p:grpSpPr>
        <p:sp>
          <p:nvSpPr>
            <p:cNvPr id="322" name="Google Shape;322;p21"/>
            <p:cNvSpPr/>
            <p:nvPr/>
          </p:nvSpPr>
          <p:spPr>
            <a:xfrm rot="286213">
              <a:off x="1055020" y="296925"/>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sp>
          <p:nvSpPr>
            <p:cNvPr id="323" name="Google Shape;323;p21"/>
            <p:cNvSpPr/>
            <p:nvPr/>
          </p:nvSpPr>
          <p:spPr>
            <a:xfrm rot="5686213">
              <a:off x="-4526547" y="5145920"/>
              <a:ext cx="10496543" cy="572539"/>
            </a:xfrm>
            <a:custGeom>
              <a:avLst/>
              <a:gdLst/>
              <a:ahLst/>
              <a:cxnLst/>
              <a:rect l="l" t="t" r="r" b="b"/>
              <a:pathLst>
                <a:path w="10496543" h="572539" extrusionOk="0">
                  <a:moveTo>
                    <a:pt x="0" y="0"/>
                  </a:moveTo>
                  <a:lnTo>
                    <a:pt x="10496542" y="0"/>
                  </a:lnTo>
                  <a:lnTo>
                    <a:pt x="10496542" y="572539"/>
                  </a:lnTo>
                  <a:lnTo>
                    <a:pt x="0" y="572539"/>
                  </a:lnTo>
                  <a:lnTo>
                    <a:pt x="0" y="0"/>
                  </a:lnTo>
                  <a:close/>
                </a:path>
              </a:pathLst>
            </a:custGeom>
            <a:blipFill rotWithShape="1">
              <a:blip r:embed="rId8">
                <a:alphaModFix/>
              </a:blip>
              <a:stretch>
                <a:fillRect/>
              </a:stretch>
            </a:blipFill>
            <a:ln>
              <a:noFill/>
            </a:ln>
          </p:spPr>
        </p:sp>
        <p:sp>
          <p:nvSpPr>
            <p:cNvPr id="324" name="Google Shape;324;p21"/>
            <p:cNvSpPr/>
            <p:nvPr/>
          </p:nvSpPr>
          <p:spPr>
            <a:xfrm rot="5686213">
              <a:off x="2515226" y="5733549"/>
              <a:ext cx="10496543" cy="572539"/>
            </a:xfrm>
            <a:custGeom>
              <a:avLst/>
              <a:gdLst/>
              <a:ahLst/>
              <a:cxnLst/>
              <a:rect l="l" t="t" r="r" b="b"/>
              <a:pathLst>
                <a:path w="10496543" h="572539" extrusionOk="0">
                  <a:moveTo>
                    <a:pt x="0" y="0"/>
                  </a:moveTo>
                  <a:lnTo>
                    <a:pt x="10496543" y="0"/>
                  </a:lnTo>
                  <a:lnTo>
                    <a:pt x="10496543" y="572539"/>
                  </a:lnTo>
                  <a:lnTo>
                    <a:pt x="0" y="572539"/>
                  </a:lnTo>
                  <a:lnTo>
                    <a:pt x="0" y="0"/>
                  </a:lnTo>
                  <a:close/>
                </a:path>
              </a:pathLst>
            </a:custGeom>
            <a:blipFill rotWithShape="1">
              <a:blip r:embed="rId8">
                <a:alphaModFix/>
              </a:blip>
              <a:stretch>
                <a:fillRect/>
              </a:stretch>
            </a:blipFill>
            <a:ln>
              <a:noFill/>
            </a:ln>
          </p:spPr>
        </p:sp>
        <p:sp>
          <p:nvSpPr>
            <p:cNvPr id="325" name="Google Shape;325;p21"/>
            <p:cNvSpPr/>
            <p:nvPr/>
          </p:nvSpPr>
          <p:spPr>
            <a:xfrm rot="286213">
              <a:off x="182128" y="10757110"/>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grpSp>
      <p:sp>
        <p:nvSpPr>
          <p:cNvPr id="326" name="Google Shape;326;p21"/>
          <p:cNvSpPr/>
          <p:nvPr/>
        </p:nvSpPr>
        <p:spPr>
          <a:xfrm rot="10285582">
            <a:off x="8762760" y="2225328"/>
            <a:ext cx="3441001"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27" name="Google Shape;327;p21"/>
          <p:cNvSpPr/>
          <p:nvPr/>
        </p:nvSpPr>
        <p:spPr>
          <a:xfrm rot="10530533">
            <a:off x="-4924425" y="-2434974"/>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9">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31"/>
        <p:cNvGrpSpPr/>
        <p:nvPr/>
      </p:nvGrpSpPr>
      <p:grpSpPr>
        <a:xfrm>
          <a:off x="0" y="0"/>
          <a:ext cx="0" cy="0"/>
          <a:chOff x="0" y="0"/>
          <a:chExt cx="0" cy="0"/>
        </a:xfrm>
      </p:grpSpPr>
      <p:sp>
        <p:nvSpPr>
          <p:cNvPr id="332" name="Google Shape;332;p22"/>
          <p:cNvSpPr txBox="1"/>
          <p:nvPr/>
        </p:nvSpPr>
        <p:spPr>
          <a:xfrm>
            <a:off x="1476226" y="1677769"/>
            <a:ext cx="61914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Defeat</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and Damnation</a:t>
            </a:r>
            <a:endParaRPr sz="700"/>
          </a:p>
        </p:txBody>
      </p:sp>
      <p:sp>
        <p:nvSpPr>
          <p:cNvPr id="333" name="Google Shape;333;p22"/>
          <p:cNvSpPr txBox="1"/>
          <p:nvPr/>
        </p:nvSpPr>
        <p:spPr>
          <a:xfrm>
            <a:off x="514350" y="3648343"/>
            <a:ext cx="81153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Allied forces advanced on Germany, Hitler's regime crumbled under the weight of defeat. On April 30, 1945, facing certain capture, Hitler committed suicide in his bunker in Berlin. The end of the war marked the defeat of Nazi Germany and the liberation of Europe from tyranny. Hitler's legacy remains one of infamy and horror, serving as a stark warning of the dangers of unchecked authoritarianism, extremism, and hatred.</a:t>
            </a:r>
            <a:endParaRPr sz="700"/>
          </a:p>
        </p:txBody>
      </p:sp>
      <p:sp>
        <p:nvSpPr>
          <p:cNvPr id="334" name="Google Shape;334;p22"/>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335" name="Google Shape;335;p22"/>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336" name="Google Shape;336;p22"/>
          <p:cNvSpPr/>
          <p:nvPr/>
        </p:nvSpPr>
        <p:spPr>
          <a:xfrm rot="5716591">
            <a:off x="3415943" y="-288881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37" name="Google Shape;337;p22"/>
          <p:cNvSpPr/>
          <p:nvPr/>
        </p:nvSpPr>
        <p:spPr>
          <a:xfrm rot="-376185">
            <a:off x="201769" y="628793"/>
            <a:ext cx="2637131" cy="1804353"/>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6">
              <a:alphaModFix/>
            </a:blip>
            <a:stretch>
              <a:fillRect l="-45" r="45"/>
            </a:stretch>
          </a:blipFill>
          <a:ln>
            <a:noFill/>
          </a:ln>
        </p:spPr>
      </p:sp>
      <p:sp>
        <p:nvSpPr>
          <p:cNvPr id="338" name="Google Shape;338;p22"/>
          <p:cNvSpPr/>
          <p:nvPr/>
        </p:nvSpPr>
        <p:spPr>
          <a:xfrm rot="10016548">
            <a:off x="36821" y="261424"/>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sp>
        <p:nvSpPr>
          <p:cNvPr id="339" name="Google Shape;339;p22"/>
          <p:cNvSpPr/>
          <p:nvPr/>
        </p:nvSpPr>
        <p:spPr>
          <a:xfrm rot="554040">
            <a:off x="6228894" y="63686"/>
            <a:ext cx="2780614" cy="1900810"/>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8">
              <a:alphaModFix/>
            </a:blip>
            <a:stretch>
              <a:fillRect/>
            </a:stretch>
          </a:blipFill>
          <a:ln>
            <a:noFill/>
          </a:ln>
        </p:spPr>
      </p:sp>
      <p:sp>
        <p:nvSpPr>
          <p:cNvPr id="340" name="Google Shape;340;p22"/>
          <p:cNvSpPr/>
          <p:nvPr/>
        </p:nvSpPr>
        <p:spPr>
          <a:xfrm rot="-4748179">
            <a:off x="5319758" y="175527"/>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44"/>
        <p:cNvGrpSpPr/>
        <p:nvPr/>
      </p:nvGrpSpPr>
      <p:grpSpPr>
        <a:xfrm>
          <a:off x="0" y="0"/>
          <a:ext cx="0" cy="0"/>
          <a:chOff x="0" y="0"/>
          <a:chExt cx="0" cy="0"/>
        </a:xfrm>
      </p:grpSpPr>
      <p:sp>
        <p:nvSpPr>
          <p:cNvPr id="345" name="Google Shape;345;p23"/>
          <p:cNvSpPr/>
          <p:nvPr/>
        </p:nvSpPr>
        <p:spPr>
          <a:xfrm rot="455800">
            <a:off x="-3475165" y="3476368"/>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46" name="Google Shape;346;p23"/>
          <p:cNvSpPr/>
          <p:nvPr/>
        </p:nvSpPr>
        <p:spPr>
          <a:xfrm rot="455800">
            <a:off x="6087935" y="3984214"/>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47" name="Google Shape;347;p23"/>
          <p:cNvSpPr/>
          <p:nvPr/>
        </p:nvSpPr>
        <p:spPr>
          <a:xfrm rot="3440395">
            <a:off x="574247" y="-2812918"/>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48" name="Google Shape;348;p23"/>
          <p:cNvSpPr/>
          <p:nvPr/>
        </p:nvSpPr>
        <p:spPr>
          <a:xfrm rot="-517051">
            <a:off x="-218228" y="-852349"/>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5">
              <a:alphaModFix/>
            </a:blip>
            <a:stretch>
              <a:fillRect/>
            </a:stretch>
          </a:blipFill>
          <a:ln>
            <a:noFill/>
          </a:ln>
        </p:spPr>
      </p:sp>
      <p:sp>
        <p:nvSpPr>
          <p:cNvPr id="349" name="Google Shape;349;p23"/>
          <p:cNvSpPr/>
          <p:nvPr/>
        </p:nvSpPr>
        <p:spPr>
          <a:xfrm rot="-402731">
            <a:off x="900913" y="449943"/>
            <a:ext cx="2903526" cy="4243614"/>
          </a:xfrm>
          <a:custGeom>
            <a:avLst/>
            <a:gdLst/>
            <a:ahLst/>
            <a:cxnLst/>
            <a:rect l="l" t="t" r="r" b="b"/>
            <a:pathLst>
              <a:path w="5807051" h="8487228" extrusionOk="0">
                <a:moveTo>
                  <a:pt x="0" y="0"/>
                </a:moveTo>
                <a:lnTo>
                  <a:pt x="5807050" y="0"/>
                </a:lnTo>
                <a:lnTo>
                  <a:pt x="5807050" y="8487228"/>
                </a:lnTo>
                <a:lnTo>
                  <a:pt x="0" y="8487228"/>
                </a:lnTo>
                <a:lnTo>
                  <a:pt x="0" y="0"/>
                </a:lnTo>
                <a:close/>
              </a:path>
            </a:pathLst>
          </a:custGeom>
          <a:blipFill rotWithShape="1">
            <a:blip r:embed="rId6">
              <a:alphaModFix/>
            </a:blip>
            <a:stretch>
              <a:fillRect l="-2855" r="-84515"/>
            </a:stretch>
          </a:blipFill>
          <a:ln>
            <a:noFill/>
          </a:ln>
        </p:spPr>
      </p:sp>
      <p:grpSp>
        <p:nvGrpSpPr>
          <p:cNvPr id="350" name="Google Shape;350;p23"/>
          <p:cNvGrpSpPr/>
          <p:nvPr/>
        </p:nvGrpSpPr>
        <p:grpSpPr>
          <a:xfrm>
            <a:off x="4782098" y="560546"/>
            <a:ext cx="3243825" cy="4082400"/>
            <a:chOff x="0" y="133350"/>
            <a:chExt cx="8650200" cy="10886400"/>
          </a:xfrm>
        </p:grpSpPr>
        <p:sp>
          <p:nvSpPr>
            <p:cNvPr id="351" name="Google Shape;351;p23"/>
            <p:cNvSpPr txBox="1"/>
            <p:nvPr/>
          </p:nvSpPr>
          <p:spPr>
            <a:xfrm>
              <a:off x="0" y="133350"/>
              <a:ext cx="8650200" cy="4334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 Nuremberg</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Trials</a:t>
              </a:r>
              <a:endParaRPr sz="700"/>
            </a:p>
          </p:txBody>
        </p:sp>
        <p:sp>
          <p:nvSpPr>
            <p:cNvPr id="352" name="Google Shape;352;p23"/>
            <p:cNvSpPr txBox="1"/>
            <p:nvPr/>
          </p:nvSpPr>
          <p:spPr>
            <a:xfrm>
              <a:off x="218867" y="5429250"/>
              <a:ext cx="8212500" cy="5590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the aftermath of World War II, the Allies held the Nuremberg Trials to prosecute prominent leaders of Nazi Germany for war crimes, crimes against humanity, and other atrocities committed during the Holocaust. Several high-ranking Nazi officials, including Hermann Göring and Rudolf Hess, were convicted and sentenced for their roles in perpetrating the horrors of the Holocaust and waging aggressive war.</a:t>
              </a:r>
              <a:endParaRPr sz="700"/>
            </a:p>
          </p:txBody>
        </p:sp>
      </p:grpSp>
      <p:sp>
        <p:nvSpPr>
          <p:cNvPr id="353" name="Google Shape;353;p23"/>
          <p:cNvSpPr/>
          <p:nvPr/>
        </p:nvSpPr>
        <p:spPr>
          <a:xfrm rot="-4949559">
            <a:off x="-204387" y="806396"/>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54" name="Google Shape;354;p23"/>
          <p:cNvSpPr/>
          <p:nvPr/>
        </p:nvSpPr>
        <p:spPr>
          <a:xfrm rot="-465729">
            <a:off x="2379201" y="4367649"/>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sp>
        <p:nvSpPr>
          <p:cNvPr id="355" name="Google Shape;355;p23"/>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8">
              <a:alphaModFix/>
            </a:blip>
            <a:stretch>
              <a:fillRect/>
            </a:stretch>
          </a:blipFill>
          <a:ln>
            <a:noFill/>
          </a:ln>
        </p:spPr>
      </p:sp>
      <p:sp>
        <p:nvSpPr>
          <p:cNvPr id="356" name="Google Shape;356;p23"/>
          <p:cNvSpPr/>
          <p:nvPr/>
        </p:nvSpPr>
        <p:spPr>
          <a:xfrm rot="-376188">
            <a:off x="8937197" y="-579927"/>
            <a:ext cx="3441001"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60"/>
        <p:cNvGrpSpPr/>
        <p:nvPr/>
      </p:nvGrpSpPr>
      <p:grpSpPr>
        <a:xfrm>
          <a:off x="0" y="0"/>
          <a:ext cx="0" cy="0"/>
          <a:chOff x="0" y="0"/>
          <a:chExt cx="0" cy="0"/>
        </a:xfrm>
      </p:grpSpPr>
      <p:sp>
        <p:nvSpPr>
          <p:cNvPr id="361" name="Google Shape;361;p24"/>
          <p:cNvSpPr txBox="1"/>
          <p:nvPr/>
        </p:nvSpPr>
        <p:spPr>
          <a:xfrm>
            <a:off x="1104900" y="1192128"/>
            <a:ext cx="69342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Honoring the Victims, Preserving Memory</a:t>
            </a:r>
            <a:endParaRPr sz="700"/>
          </a:p>
        </p:txBody>
      </p:sp>
      <p:sp>
        <p:nvSpPr>
          <p:cNvPr id="362" name="Google Shape;362;p24"/>
          <p:cNvSpPr txBox="1"/>
          <p:nvPr/>
        </p:nvSpPr>
        <p:spPr>
          <a:xfrm>
            <a:off x="1704975" y="3181752"/>
            <a:ext cx="57342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dirty="0">
                <a:solidFill>
                  <a:srgbClr val="FF0000"/>
                </a:solidFill>
                <a:latin typeface="David Libre"/>
                <a:ea typeface="David Libre"/>
                <a:cs typeface="David Libre"/>
                <a:sym typeface="David Libre"/>
              </a:rPr>
              <a:t>Throughout the world, memorials, museums, and educational programs serve as reminders of the victims of the Holocaust and the atrocities committed under Hitler's regime. These efforts aim to preserve memory, educate future generations, and honor the millions of lives lost to hatred, bigotry, and intolerance.</a:t>
            </a:r>
            <a:endParaRPr sz="700" dirty="0"/>
          </a:p>
        </p:txBody>
      </p:sp>
      <p:sp>
        <p:nvSpPr>
          <p:cNvPr id="363" name="Google Shape;363;p24"/>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4" name="Google Shape;364;p24"/>
          <p:cNvSpPr/>
          <p:nvPr/>
        </p:nvSpPr>
        <p:spPr>
          <a:xfrm rot="-6902877">
            <a:off x="6758084" y="398653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65" name="Google Shape;365;p24"/>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366" name="Google Shape;366;p24"/>
          <p:cNvSpPr/>
          <p:nvPr/>
        </p:nvSpPr>
        <p:spPr>
          <a:xfrm rot="-2802988">
            <a:off x="2912932" y="6007877"/>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7" name="Google Shape;367;p24"/>
          <p:cNvSpPr/>
          <p:nvPr/>
        </p:nvSpPr>
        <p:spPr>
          <a:xfrm rot="299930">
            <a:off x="-839878" y="452891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368" name="Google Shape;368;p24"/>
          <p:cNvSpPr/>
          <p:nvPr/>
        </p:nvSpPr>
        <p:spPr>
          <a:xfrm rot="299930">
            <a:off x="4425729" y="-543962"/>
            <a:ext cx="5089705" cy="1087925"/>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6">
              <a:alphaModFix/>
            </a:blip>
            <a:stretch>
              <a:fillRect/>
            </a:stretch>
          </a:blipFill>
          <a:ln>
            <a:noFill/>
          </a:ln>
        </p:spPr>
      </p:sp>
      <p:sp>
        <p:nvSpPr>
          <p:cNvPr id="369" name="Google Shape;369;p24"/>
          <p:cNvSpPr/>
          <p:nvPr/>
        </p:nvSpPr>
        <p:spPr>
          <a:xfrm rot="259332">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73"/>
        <p:cNvGrpSpPr/>
        <p:nvPr/>
      </p:nvGrpSpPr>
      <p:grpSpPr>
        <a:xfrm>
          <a:off x="0" y="0"/>
          <a:ext cx="0" cy="0"/>
          <a:chOff x="0" y="0"/>
          <a:chExt cx="0" cy="0"/>
        </a:xfrm>
      </p:grpSpPr>
      <p:sp>
        <p:nvSpPr>
          <p:cNvPr id="374" name="Google Shape;374;p25"/>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375" name="Google Shape;375;p25"/>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6" name="Google Shape;376;p25"/>
          <p:cNvSpPr/>
          <p:nvPr/>
        </p:nvSpPr>
        <p:spPr>
          <a:xfrm rot="6113333">
            <a:off x="-5355752" y="3267075"/>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7" name="Google Shape;377;p25"/>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5">
              <a:alphaModFix/>
            </a:blip>
            <a:stretch>
              <a:fillRect l="-7553" t="-241" r="-7079" b="-14393"/>
            </a:stretch>
          </a:blipFill>
          <a:ln>
            <a:noFill/>
          </a:ln>
        </p:spPr>
      </p:sp>
      <p:sp>
        <p:nvSpPr>
          <p:cNvPr id="378" name="Google Shape;378;p25"/>
          <p:cNvSpPr/>
          <p:nvPr/>
        </p:nvSpPr>
        <p:spPr>
          <a:xfrm rot="-49838">
            <a:off x="5546256" y="1006739"/>
            <a:ext cx="2205854" cy="120320"/>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79" name="Google Shape;379;p25"/>
          <p:cNvSpPr/>
          <p:nvPr/>
        </p:nvSpPr>
        <p:spPr>
          <a:xfrm rot="5350161">
            <a:off x="3980391" y="2611577"/>
            <a:ext cx="3234987" cy="176454"/>
          </a:xfrm>
          <a:custGeom>
            <a:avLst/>
            <a:gdLst/>
            <a:ahLst/>
            <a:cxnLst/>
            <a:rect l="l" t="t" r="r" b="b"/>
            <a:pathLst>
              <a:path w="6469975" h="352908" extrusionOk="0">
                <a:moveTo>
                  <a:pt x="0" y="0"/>
                </a:moveTo>
                <a:lnTo>
                  <a:pt x="6469976" y="0"/>
                </a:lnTo>
                <a:lnTo>
                  <a:pt x="6469976" y="352908"/>
                </a:lnTo>
                <a:lnTo>
                  <a:pt x="0" y="352908"/>
                </a:lnTo>
                <a:lnTo>
                  <a:pt x="0" y="0"/>
                </a:lnTo>
                <a:close/>
              </a:path>
            </a:pathLst>
          </a:custGeom>
          <a:blipFill rotWithShape="1">
            <a:blip r:embed="rId6">
              <a:alphaModFix/>
            </a:blip>
            <a:stretch>
              <a:fillRect/>
            </a:stretch>
          </a:blipFill>
          <a:ln>
            <a:noFill/>
          </a:ln>
        </p:spPr>
      </p:sp>
      <p:sp>
        <p:nvSpPr>
          <p:cNvPr id="380" name="Google Shape;380;p25"/>
          <p:cNvSpPr/>
          <p:nvPr/>
        </p:nvSpPr>
        <p:spPr>
          <a:xfrm rot="5350161">
            <a:off x="6157949" y="2580006"/>
            <a:ext cx="3234987" cy="17645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6">
              <a:alphaModFix/>
            </a:blip>
            <a:stretch>
              <a:fillRect/>
            </a:stretch>
          </a:blipFill>
          <a:ln>
            <a:noFill/>
          </a:ln>
        </p:spPr>
      </p:sp>
      <p:sp>
        <p:nvSpPr>
          <p:cNvPr id="381" name="Google Shape;381;p25"/>
          <p:cNvSpPr/>
          <p:nvPr/>
        </p:nvSpPr>
        <p:spPr>
          <a:xfrm rot="-49838">
            <a:off x="5593154" y="4241386"/>
            <a:ext cx="2205854" cy="120319"/>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82" name="Google Shape;382;p25"/>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3" name="Google Shape;383;p25"/>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4" name="Google Shape;384;p25"/>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8">
              <a:alphaModFix/>
            </a:blip>
            <a:stretch>
              <a:fillRect/>
            </a:stretch>
          </a:blipFill>
          <a:ln>
            <a:noFill/>
          </a:ln>
        </p:spPr>
      </p:sp>
      <p:grpSp>
        <p:nvGrpSpPr>
          <p:cNvPr id="385" name="Google Shape;385;p25"/>
          <p:cNvGrpSpPr/>
          <p:nvPr/>
        </p:nvGrpSpPr>
        <p:grpSpPr>
          <a:xfrm>
            <a:off x="869008" y="854641"/>
            <a:ext cx="3702937" cy="3485660"/>
            <a:chOff x="0" y="133350"/>
            <a:chExt cx="9874500" cy="9295094"/>
          </a:xfrm>
        </p:grpSpPr>
        <p:sp>
          <p:nvSpPr>
            <p:cNvPr id="386" name="Google Shape;386;p25"/>
            <p:cNvSpPr txBox="1"/>
            <p:nvPr/>
          </p:nvSpPr>
          <p:spPr>
            <a:xfrm>
              <a:off x="0" y="133350"/>
              <a:ext cx="9874500" cy="4334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Remembering</a:t>
              </a:r>
              <a:endParaRPr sz="700" dirty="0"/>
            </a:p>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the Past</a:t>
              </a:r>
              <a:endParaRPr sz="700" dirty="0"/>
            </a:p>
          </p:txBody>
        </p:sp>
        <p:sp>
          <p:nvSpPr>
            <p:cNvPr id="387" name="Google Shape;387;p25"/>
            <p:cNvSpPr txBox="1"/>
            <p:nvPr/>
          </p:nvSpPr>
          <p:spPr>
            <a:xfrm>
              <a:off x="187523" y="5537144"/>
              <a:ext cx="9321900" cy="3891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we conclude our journey through the life and legacy of Adolf Hitler, let us reflect on the profound impact of his reign of terror and the lessons learned from this dark chapter in history. May we remain vigilant against the forces of hatred and extremism, and strive to build a world guided by tolerance, compassion, and respect for all humanity.</a:t>
              </a:r>
              <a:endParaRPr sz="70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60"/>
        <p:cNvGrpSpPr/>
        <p:nvPr/>
      </p:nvGrpSpPr>
      <p:grpSpPr>
        <a:xfrm>
          <a:off x="0" y="0"/>
          <a:ext cx="0" cy="0"/>
          <a:chOff x="0" y="0"/>
          <a:chExt cx="0" cy="0"/>
        </a:xfrm>
      </p:grpSpPr>
      <p:sp>
        <p:nvSpPr>
          <p:cNvPr id="361" name="Google Shape;361;p24"/>
          <p:cNvSpPr txBox="1"/>
          <p:nvPr/>
        </p:nvSpPr>
        <p:spPr>
          <a:xfrm>
            <a:off x="655245" y="1858546"/>
            <a:ext cx="7538913" cy="132959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GB" sz="3600" dirty="0">
                <a:solidFill>
                  <a:srgbClr val="FF0000"/>
                </a:solidFill>
              </a:rPr>
              <a:t>Hitler: </a:t>
            </a:r>
            <a:r>
              <a:rPr lang="en-GB" sz="3600" dirty="0"/>
              <a:t>The Tyrant’s Reign,</a:t>
            </a:r>
          </a:p>
          <a:p>
            <a:pPr marL="0" marR="0" lvl="0" indent="0" algn="ctr" rtl="0">
              <a:lnSpc>
                <a:spcPct val="80000"/>
              </a:lnSpc>
              <a:spcBef>
                <a:spcPts val="0"/>
              </a:spcBef>
              <a:spcAft>
                <a:spcPts val="0"/>
              </a:spcAft>
              <a:buNone/>
            </a:pPr>
            <a:r>
              <a:rPr lang="en-GB" sz="3600" dirty="0"/>
              <a:t> </a:t>
            </a:r>
          </a:p>
          <a:p>
            <a:pPr marL="0" marR="0" lvl="0" indent="0" algn="ctr" rtl="0">
              <a:lnSpc>
                <a:spcPct val="80000"/>
              </a:lnSpc>
              <a:spcBef>
                <a:spcPts val="0"/>
              </a:spcBef>
              <a:spcAft>
                <a:spcPts val="0"/>
              </a:spcAft>
              <a:buNone/>
            </a:pPr>
            <a:r>
              <a:rPr lang="en-GB" sz="3600" dirty="0">
                <a:solidFill>
                  <a:srgbClr val="FF0000"/>
                </a:solidFill>
              </a:rPr>
              <a:t>Gandhi: </a:t>
            </a:r>
            <a:r>
              <a:rPr lang="en-GB" sz="3600" dirty="0"/>
              <a:t>The Peaceful Revolution.</a:t>
            </a:r>
            <a:endParaRPr lang="en-GB" sz="100" b="1" dirty="0"/>
          </a:p>
        </p:txBody>
      </p:sp>
      <p:sp>
        <p:nvSpPr>
          <p:cNvPr id="363" name="Google Shape;363;p24"/>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4" name="Google Shape;364;p24"/>
          <p:cNvSpPr/>
          <p:nvPr/>
        </p:nvSpPr>
        <p:spPr>
          <a:xfrm rot="-6902877">
            <a:off x="6758084" y="398653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65" name="Google Shape;365;p24"/>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366" name="Google Shape;366;p24"/>
          <p:cNvSpPr/>
          <p:nvPr/>
        </p:nvSpPr>
        <p:spPr>
          <a:xfrm rot="-2802988">
            <a:off x="2912932" y="6007877"/>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7" name="Google Shape;367;p24"/>
          <p:cNvSpPr/>
          <p:nvPr/>
        </p:nvSpPr>
        <p:spPr>
          <a:xfrm rot="299930">
            <a:off x="-839878" y="452891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368" name="Google Shape;368;p24"/>
          <p:cNvSpPr/>
          <p:nvPr/>
        </p:nvSpPr>
        <p:spPr>
          <a:xfrm rot="299930">
            <a:off x="4425729" y="-543962"/>
            <a:ext cx="5089705" cy="1087925"/>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6">
              <a:alphaModFix/>
            </a:blip>
            <a:stretch>
              <a:fillRect/>
            </a:stretch>
          </a:blipFill>
          <a:ln>
            <a:noFill/>
          </a:ln>
        </p:spPr>
      </p:sp>
      <p:sp>
        <p:nvSpPr>
          <p:cNvPr id="369" name="Google Shape;369;p24"/>
          <p:cNvSpPr/>
          <p:nvPr/>
        </p:nvSpPr>
        <p:spPr>
          <a:xfrm rot="259332">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991617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Approach to Power</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Advocated for authoritarianism and totalitarian control, using fear, propaganda, and violence to maintain power.</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Promoted democracy and self-rule, emphasizing civil disobedience and nonviolent resistance.</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94770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Philosophy on Violence</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Believed in the use of force and militarism to achieve and maintain objectives.</a:t>
              </a:r>
              <a:endParaRPr lang="en-GB" sz="900" dirty="0"/>
            </a:p>
          </p:txBody>
        </p:sp>
      </p:grpSp>
      <p:sp>
        <p:nvSpPr>
          <p:cNvPr id="238" name="Google Shape;238;p17"/>
          <p:cNvSpPr txBox="1"/>
          <p:nvPr/>
        </p:nvSpPr>
        <p:spPr>
          <a:xfrm>
            <a:off x="3536769" y="3377969"/>
            <a:ext cx="5094338"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Firmly adhered to ahimsa (nonviolence) and believed that true change could only come through peaceful means.</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805578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Racial and Social Views</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9697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Endorsed racial superiority, specifically Aryan supremacy, and implemented policies of racial discrimination and genocide.</a:t>
              </a:r>
              <a:endParaRPr lang="en-GB" sz="900" dirty="0"/>
            </a:p>
          </p:txBody>
        </p:sp>
      </p:grpSp>
      <p:sp>
        <p:nvSpPr>
          <p:cNvPr id="238" name="Google Shape;238;p17"/>
          <p:cNvSpPr txBox="1"/>
          <p:nvPr/>
        </p:nvSpPr>
        <p:spPr>
          <a:xfrm>
            <a:off x="3536769" y="3377969"/>
            <a:ext cx="5094338"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Advocated for the equality of all races and social classes, fighting against discrimination and promoting universal brotherhood.</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85323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29"/>
        <p:cNvGrpSpPr/>
        <p:nvPr/>
      </p:nvGrpSpPr>
      <p:grpSpPr>
        <a:xfrm>
          <a:off x="0" y="0"/>
          <a:ext cx="0" cy="0"/>
          <a:chOff x="0" y="0"/>
          <a:chExt cx="0" cy="0"/>
        </a:xfrm>
      </p:grpSpPr>
      <p:sp>
        <p:nvSpPr>
          <p:cNvPr id="130" name="Google Shape;130;p12"/>
          <p:cNvSpPr/>
          <p:nvPr/>
        </p:nvSpPr>
        <p:spPr>
          <a:xfrm>
            <a:off x="-864474" y="-256978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31" name="Google Shape;131;p12"/>
          <p:cNvSpPr/>
          <p:nvPr/>
        </p:nvSpPr>
        <p:spPr>
          <a:xfrm>
            <a:off x="1295502" y="2571750"/>
            <a:ext cx="2228252" cy="2664576"/>
          </a:xfrm>
          <a:custGeom>
            <a:avLst/>
            <a:gdLst/>
            <a:ahLst/>
            <a:cxnLst/>
            <a:rect l="l" t="t" r="r" b="b"/>
            <a:pathLst>
              <a:path w="4456504" h="5329152" extrusionOk="0">
                <a:moveTo>
                  <a:pt x="0" y="0"/>
                </a:moveTo>
                <a:lnTo>
                  <a:pt x="4456503" y="0"/>
                </a:lnTo>
                <a:lnTo>
                  <a:pt x="4456503" y="5329152"/>
                </a:lnTo>
                <a:lnTo>
                  <a:pt x="0" y="5329152"/>
                </a:lnTo>
                <a:lnTo>
                  <a:pt x="0" y="0"/>
                </a:lnTo>
                <a:close/>
              </a:path>
            </a:pathLst>
          </a:custGeom>
          <a:blipFill rotWithShape="1">
            <a:blip r:embed="rId3">
              <a:alphaModFix/>
            </a:blip>
            <a:stretch>
              <a:fillRect/>
            </a:stretch>
          </a:blipFill>
          <a:ln>
            <a:noFill/>
          </a:ln>
        </p:spPr>
      </p:sp>
      <p:sp>
        <p:nvSpPr>
          <p:cNvPr id="132" name="Google Shape;132;p12"/>
          <p:cNvSpPr/>
          <p:nvPr/>
        </p:nvSpPr>
        <p:spPr>
          <a:xfrm rot="-4993356">
            <a:off x="900560" y="4385123"/>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3" name="Google Shape;133;p12"/>
          <p:cNvSpPr/>
          <p:nvPr/>
        </p:nvSpPr>
        <p:spPr>
          <a:xfrm rot="728927">
            <a:off x="2210738" y="2845710"/>
            <a:ext cx="1442582" cy="2108389"/>
          </a:xfrm>
          <a:custGeom>
            <a:avLst/>
            <a:gdLst/>
            <a:ahLst/>
            <a:cxnLst/>
            <a:rect l="l" t="t" r="r" b="b"/>
            <a:pathLst>
              <a:path w="2885164" h="4216778" extrusionOk="0">
                <a:moveTo>
                  <a:pt x="0" y="0"/>
                </a:moveTo>
                <a:lnTo>
                  <a:pt x="2885164" y="0"/>
                </a:lnTo>
                <a:lnTo>
                  <a:pt x="2885164" y="4216778"/>
                </a:lnTo>
                <a:lnTo>
                  <a:pt x="0" y="4216778"/>
                </a:lnTo>
                <a:lnTo>
                  <a:pt x="0" y="0"/>
                </a:lnTo>
                <a:close/>
              </a:path>
            </a:pathLst>
          </a:custGeom>
          <a:blipFill rotWithShape="1">
            <a:blip r:embed="rId5">
              <a:alphaModFix/>
            </a:blip>
            <a:stretch>
              <a:fillRect l="-17613" t="-718" r="-31364" b="-48264"/>
            </a:stretch>
          </a:blipFill>
          <a:ln>
            <a:noFill/>
          </a:ln>
        </p:spPr>
      </p:sp>
      <p:sp>
        <p:nvSpPr>
          <p:cNvPr id="134" name="Google Shape;134;p12"/>
          <p:cNvSpPr/>
          <p:nvPr/>
        </p:nvSpPr>
        <p:spPr>
          <a:xfrm rot="702567">
            <a:off x="2410549" y="2820445"/>
            <a:ext cx="1445076" cy="78822"/>
          </a:xfrm>
          <a:custGeom>
            <a:avLst/>
            <a:gdLst/>
            <a:ahLst/>
            <a:cxnLst/>
            <a:rect l="l" t="t" r="r" b="b"/>
            <a:pathLst>
              <a:path w="2890152" h="157645" extrusionOk="0">
                <a:moveTo>
                  <a:pt x="0" y="0"/>
                </a:moveTo>
                <a:lnTo>
                  <a:pt x="2890153" y="0"/>
                </a:lnTo>
                <a:lnTo>
                  <a:pt x="2890153" y="157644"/>
                </a:lnTo>
                <a:lnTo>
                  <a:pt x="0" y="157644"/>
                </a:lnTo>
                <a:lnTo>
                  <a:pt x="0" y="0"/>
                </a:lnTo>
                <a:close/>
              </a:path>
            </a:pathLst>
          </a:custGeom>
          <a:blipFill rotWithShape="1">
            <a:blip r:embed="rId6">
              <a:alphaModFix/>
            </a:blip>
            <a:stretch>
              <a:fillRect/>
            </a:stretch>
          </a:blipFill>
          <a:ln>
            <a:noFill/>
          </a:ln>
        </p:spPr>
      </p:sp>
      <p:sp>
        <p:nvSpPr>
          <p:cNvPr id="135" name="Google Shape;135;p12"/>
          <p:cNvSpPr/>
          <p:nvPr/>
        </p:nvSpPr>
        <p:spPr>
          <a:xfrm rot="6102567">
            <a:off x="1168902" y="369673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6" name="Google Shape;136;p12"/>
          <p:cNvSpPr/>
          <p:nvPr/>
        </p:nvSpPr>
        <p:spPr>
          <a:xfrm rot="6102567">
            <a:off x="2588202" y="398899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7" name="Google Shape;137;p12"/>
          <p:cNvSpPr/>
          <p:nvPr/>
        </p:nvSpPr>
        <p:spPr>
          <a:xfrm rot="702567">
            <a:off x="1980445" y="4895613"/>
            <a:ext cx="1445076" cy="78822"/>
          </a:xfrm>
          <a:custGeom>
            <a:avLst/>
            <a:gdLst/>
            <a:ahLst/>
            <a:cxnLst/>
            <a:rect l="l" t="t" r="r" b="b"/>
            <a:pathLst>
              <a:path w="2890152" h="157645" extrusionOk="0">
                <a:moveTo>
                  <a:pt x="0" y="0"/>
                </a:moveTo>
                <a:lnTo>
                  <a:pt x="2890152" y="0"/>
                </a:lnTo>
                <a:lnTo>
                  <a:pt x="2890152" y="157644"/>
                </a:lnTo>
                <a:lnTo>
                  <a:pt x="0" y="157644"/>
                </a:lnTo>
                <a:lnTo>
                  <a:pt x="0" y="0"/>
                </a:lnTo>
                <a:close/>
              </a:path>
            </a:pathLst>
          </a:custGeom>
          <a:blipFill rotWithShape="1">
            <a:blip r:embed="rId6">
              <a:alphaModFix/>
            </a:blip>
            <a:stretch>
              <a:fillRect/>
            </a:stretch>
          </a:blipFill>
          <a:ln>
            <a:noFill/>
          </a:ln>
        </p:spPr>
      </p:sp>
      <p:sp>
        <p:nvSpPr>
          <p:cNvPr id="138" name="Google Shape;138;p12"/>
          <p:cNvSpPr/>
          <p:nvPr/>
        </p:nvSpPr>
        <p:spPr>
          <a:xfrm rot="-4993356">
            <a:off x="-2955273" y="758378"/>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9" name="Google Shape;139;p12"/>
          <p:cNvSpPr/>
          <p:nvPr/>
        </p:nvSpPr>
        <p:spPr>
          <a:xfrm rot="-4993356">
            <a:off x="-1234773" y="-273665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0" name="Google Shape;140;p12"/>
          <p:cNvSpPr/>
          <p:nvPr/>
        </p:nvSpPr>
        <p:spPr>
          <a:xfrm rot="-434433">
            <a:off x="426613" y="212449"/>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7">
              <a:alphaModFix/>
            </a:blip>
            <a:stretch>
              <a:fillRect/>
            </a:stretch>
          </a:blipFill>
          <a:ln>
            <a:noFill/>
          </a:ln>
        </p:spPr>
      </p:sp>
      <p:sp>
        <p:nvSpPr>
          <p:cNvPr id="141" name="Google Shape;141;p12"/>
          <p:cNvSpPr txBox="1"/>
          <p:nvPr/>
        </p:nvSpPr>
        <p:spPr>
          <a:xfrm>
            <a:off x="4309356" y="849940"/>
            <a:ext cx="4320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Understanding </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Context</a:t>
            </a:r>
            <a:endParaRPr sz="700"/>
          </a:p>
        </p:txBody>
      </p:sp>
      <p:sp>
        <p:nvSpPr>
          <p:cNvPr id="142" name="Google Shape;142;p12"/>
          <p:cNvSpPr txBox="1"/>
          <p:nvPr/>
        </p:nvSpPr>
        <p:spPr>
          <a:xfrm>
            <a:off x="4930856" y="2895290"/>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43" name="Google Shape;143;p12"/>
          <p:cNvSpPr/>
          <p:nvPr/>
        </p:nvSpPr>
        <p:spPr>
          <a:xfrm>
            <a:off x="8436445" y="-3331534"/>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4" name="Google Shape;144;p12"/>
          <p:cNvSpPr/>
          <p:nvPr/>
        </p:nvSpPr>
        <p:spPr>
          <a:xfrm rot="573906">
            <a:off x="1460904" y="2944131"/>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grpSp>
        <p:nvGrpSpPr>
          <p:cNvPr id="145" name="Google Shape;145;p12"/>
          <p:cNvGrpSpPr/>
          <p:nvPr/>
        </p:nvGrpSpPr>
        <p:grpSpPr>
          <a:xfrm rot="-838552">
            <a:off x="240203" y="70055"/>
            <a:ext cx="2377208" cy="3164756"/>
            <a:chOff x="1" y="0"/>
            <a:chExt cx="6339222" cy="8439350"/>
          </a:xfrm>
        </p:grpSpPr>
        <p:sp>
          <p:nvSpPr>
            <p:cNvPr id="146" name="Google Shape;146;p12"/>
            <p:cNvSpPr/>
            <p:nvPr/>
          </p:nvSpPr>
          <p:spPr>
            <a:xfrm rot="286213">
              <a:off x="777993" y="218958"/>
              <a:ext cx="5277948" cy="287888"/>
            </a:xfrm>
            <a:custGeom>
              <a:avLst/>
              <a:gdLst/>
              <a:ahLst/>
              <a:cxnLst/>
              <a:rect l="l" t="t" r="r" b="b"/>
              <a:pathLst>
                <a:path w="5277948" h="287888" extrusionOk="0">
                  <a:moveTo>
                    <a:pt x="0" y="0"/>
                  </a:moveTo>
                  <a:lnTo>
                    <a:pt x="5277947" y="0"/>
                  </a:lnTo>
                  <a:lnTo>
                    <a:pt x="5277947" y="287889"/>
                  </a:lnTo>
                  <a:lnTo>
                    <a:pt x="0" y="287889"/>
                  </a:lnTo>
                  <a:lnTo>
                    <a:pt x="0" y="0"/>
                  </a:lnTo>
                  <a:close/>
                </a:path>
              </a:pathLst>
            </a:custGeom>
            <a:blipFill rotWithShape="1">
              <a:blip r:embed="rId6">
                <a:alphaModFix/>
              </a:blip>
              <a:stretch>
                <a:fillRect/>
              </a:stretch>
            </a:blipFill>
            <a:ln>
              <a:noFill/>
            </a:ln>
          </p:spPr>
        </p:sp>
        <p:sp>
          <p:nvSpPr>
            <p:cNvPr id="147" name="Google Shape;147;p12"/>
            <p:cNvSpPr/>
            <p:nvPr/>
          </p:nvSpPr>
          <p:spPr>
            <a:xfrm rot="5686213">
              <a:off x="-3337965" y="3794702"/>
              <a:ext cx="7740357" cy="422201"/>
            </a:xfrm>
            <a:custGeom>
              <a:avLst/>
              <a:gdLst/>
              <a:ahLst/>
              <a:cxnLst/>
              <a:rect l="l" t="t" r="r" b="b"/>
              <a:pathLst>
                <a:path w="7740357" h="422201" extrusionOk="0">
                  <a:moveTo>
                    <a:pt x="0" y="0"/>
                  </a:moveTo>
                  <a:lnTo>
                    <a:pt x="7740357" y="0"/>
                  </a:lnTo>
                  <a:lnTo>
                    <a:pt x="7740357" y="422202"/>
                  </a:lnTo>
                  <a:lnTo>
                    <a:pt x="0" y="422202"/>
                  </a:lnTo>
                  <a:lnTo>
                    <a:pt x="0" y="0"/>
                  </a:lnTo>
                  <a:close/>
                </a:path>
              </a:pathLst>
            </a:custGeom>
            <a:blipFill rotWithShape="1">
              <a:blip r:embed="rId6">
                <a:alphaModFix/>
              </a:blip>
              <a:stretch>
                <a:fillRect/>
              </a:stretch>
            </a:blipFill>
            <a:ln>
              <a:noFill/>
            </a:ln>
          </p:spPr>
        </p:sp>
        <p:sp>
          <p:nvSpPr>
            <p:cNvPr id="148" name="Google Shape;148;p12"/>
            <p:cNvSpPr/>
            <p:nvPr/>
          </p:nvSpPr>
          <p:spPr>
            <a:xfrm rot="5686213">
              <a:off x="1936832" y="4228032"/>
              <a:ext cx="7740357" cy="422201"/>
            </a:xfrm>
            <a:custGeom>
              <a:avLst/>
              <a:gdLst/>
              <a:ahLst/>
              <a:cxnLst/>
              <a:rect l="l" t="t" r="r" b="b"/>
              <a:pathLst>
                <a:path w="7740357" h="422201" extrusionOk="0">
                  <a:moveTo>
                    <a:pt x="0" y="0"/>
                  </a:moveTo>
                  <a:lnTo>
                    <a:pt x="7740357" y="0"/>
                  </a:lnTo>
                  <a:lnTo>
                    <a:pt x="7740357" y="422201"/>
                  </a:lnTo>
                  <a:lnTo>
                    <a:pt x="0" y="422201"/>
                  </a:lnTo>
                  <a:lnTo>
                    <a:pt x="0" y="0"/>
                  </a:lnTo>
                  <a:close/>
                </a:path>
              </a:pathLst>
            </a:custGeom>
            <a:blipFill rotWithShape="1">
              <a:blip r:embed="rId6">
                <a:alphaModFix/>
              </a:blip>
              <a:stretch>
                <a:fillRect/>
              </a:stretch>
            </a:blipFill>
            <a:ln>
              <a:noFill/>
            </a:ln>
          </p:spPr>
        </p:sp>
        <p:sp>
          <p:nvSpPr>
            <p:cNvPr id="149" name="Google Shape;149;p12"/>
            <p:cNvSpPr/>
            <p:nvPr/>
          </p:nvSpPr>
          <p:spPr>
            <a:xfrm rot="286213">
              <a:off x="134305" y="7932504"/>
              <a:ext cx="5277948" cy="287888"/>
            </a:xfrm>
            <a:custGeom>
              <a:avLst/>
              <a:gdLst/>
              <a:ahLst/>
              <a:cxnLst/>
              <a:rect l="l" t="t" r="r" b="b"/>
              <a:pathLst>
                <a:path w="5277948" h="287888" extrusionOk="0">
                  <a:moveTo>
                    <a:pt x="0" y="0"/>
                  </a:moveTo>
                  <a:lnTo>
                    <a:pt x="5277948" y="0"/>
                  </a:lnTo>
                  <a:lnTo>
                    <a:pt x="5277948" y="287888"/>
                  </a:lnTo>
                  <a:lnTo>
                    <a:pt x="0" y="287888"/>
                  </a:lnTo>
                  <a:lnTo>
                    <a:pt x="0" y="0"/>
                  </a:lnTo>
                  <a:close/>
                </a:path>
              </a:pathLst>
            </a:custGeom>
            <a:blipFill rotWithShape="1">
              <a:blip r:embed="rId6">
                <a:alphaModFix/>
              </a:blip>
              <a:stretch>
                <a:fillRect/>
              </a:stretch>
            </a:blipFill>
            <a:ln>
              <a:noFill/>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905761"/>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5400" i="0" u="none" strike="noStrike" cap="none" dirty="0">
                <a:solidFill>
                  <a:srgbClr val="000000"/>
                </a:solidFill>
                <a:latin typeface="Bebas Neue"/>
                <a:ea typeface="Bebas Neue"/>
                <a:cs typeface="Bebas Neue"/>
                <a:sym typeface="Bebas Neue"/>
              </a:rPr>
              <a:t>Economic and Social Policies</a:t>
            </a:r>
            <a:endParaRPr lang="en-GB" sz="5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Emphasized a centralized economy focused on war production and territorial expansion.</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Supported a self-sufficient village economy, promoting sustainable living and economic independence.</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489777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905761"/>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5400" i="0" u="none" strike="noStrike" cap="none" dirty="0">
                <a:solidFill>
                  <a:srgbClr val="000000"/>
                </a:solidFill>
                <a:latin typeface="Bebas Neue"/>
                <a:ea typeface="Bebas Neue"/>
                <a:cs typeface="Bebas Neue"/>
                <a:sym typeface="Bebas Neue"/>
              </a:rPr>
              <a:t>Vision for Society</a:t>
            </a:r>
            <a:endParaRPr lang="en-GB" sz="5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Sought to create a homogeneous society based on racial purity and nationalistic ideals.</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Envisioned a pluralistic and inclusive society where different religions and cultures coexisted harmoniously.</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648779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681461" y="1430186"/>
            <a:ext cx="8070364" cy="67095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4000" b="1" dirty="0"/>
              <a:t>That concludes our presentation.</a:t>
            </a:r>
            <a:endParaRPr sz="100" b="1" dirty="0"/>
          </a:p>
        </p:txBody>
      </p:sp>
      <p:sp>
        <p:nvSpPr>
          <p:cNvPr id="228" name="Google Shape;228;p17"/>
          <p:cNvSpPr txBox="1"/>
          <p:nvPr/>
        </p:nvSpPr>
        <p:spPr>
          <a:xfrm>
            <a:off x="681461" y="4324541"/>
            <a:ext cx="3021386"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000" b="1" dirty="0">
                <a:solidFill>
                  <a:srgbClr val="FF0000"/>
                </a:solidFill>
                <a:latin typeface="David Libre"/>
                <a:ea typeface="David Libre"/>
                <a:cs typeface="David Libre"/>
                <a:sym typeface="David Libre"/>
              </a:rPr>
              <a:t>By Sujith S </a:t>
            </a:r>
            <a:r>
              <a:rPr lang="en-IN" sz="2000" b="1" i="0" u="none" strike="noStrike" cap="none" dirty="0">
                <a:solidFill>
                  <a:srgbClr val="FF0000"/>
                </a:solidFill>
                <a:latin typeface="David Libre"/>
                <a:ea typeface="David Libre"/>
                <a:cs typeface="David Libre"/>
                <a:sym typeface="David Libre"/>
              </a:rPr>
              <a:t>: 22MIY0046</a:t>
            </a:r>
            <a:endParaRPr lang="en-IN" sz="600" dirty="0"/>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txBody>
          <a:bodyPr/>
          <a:lstStyle/>
          <a:p>
            <a:endParaRPr lang="en-IN" dirty="0"/>
          </a:p>
        </p:txBody>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6" name="Google Shape;226;p17">
            <a:extLst>
              <a:ext uri="{FF2B5EF4-FFF2-40B4-BE49-F238E27FC236}">
                <a16:creationId xmlns:a16="http://schemas.microsoft.com/office/drawing/2014/main" id="{438F65B2-5F40-0809-00FF-5F5A9CA2EC08}"/>
              </a:ext>
            </a:extLst>
          </p:cNvPr>
          <p:cNvSpPr txBox="1"/>
          <p:nvPr/>
        </p:nvSpPr>
        <p:spPr>
          <a:xfrm>
            <a:off x="2058486" y="2571750"/>
            <a:ext cx="4298949" cy="67095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4000" b="1" u="sng" dirty="0"/>
              <a:t>Thank You</a:t>
            </a:r>
            <a:endParaRPr sz="4000" b="1" u="sng" dirty="0"/>
          </a:p>
        </p:txBody>
      </p:sp>
      <p:pic>
        <p:nvPicPr>
          <p:cNvPr id="2" name="Picture 1">
            <a:extLst>
              <a:ext uri="{FF2B5EF4-FFF2-40B4-BE49-F238E27FC236}">
                <a16:creationId xmlns:a16="http://schemas.microsoft.com/office/drawing/2014/main" id="{918CFB8F-9681-374F-ED9A-4536D0F10ACA}"/>
              </a:ext>
            </a:extLst>
          </p:cNvPr>
          <p:cNvPicPr>
            <a:picLocks noChangeAspect="1"/>
          </p:cNvPicPr>
          <p:nvPr/>
        </p:nvPicPr>
        <p:blipFill>
          <a:blip r:embed="rId6"/>
          <a:srcRect/>
          <a:stretch/>
        </p:blipFill>
        <p:spPr>
          <a:xfrm>
            <a:off x="6444661" y="2571750"/>
            <a:ext cx="1613489" cy="1613489"/>
          </a:xfrm>
          <a:prstGeom prst="rect">
            <a:avLst/>
          </a:prstGeom>
        </p:spPr>
      </p:pic>
      <p:sp>
        <p:nvSpPr>
          <p:cNvPr id="3" name="Google Shape;235;p17">
            <a:extLst>
              <a:ext uri="{FF2B5EF4-FFF2-40B4-BE49-F238E27FC236}">
                <a16:creationId xmlns:a16="http://schemas.microsoft.com/office/drawing/2014/main" id="{34E4D71B-A109-E061-A019-4CA2DD617EA4}"/>
              </a:ext>
            </a:extLst>
          </p:cNvPr>
          <p:cNvSpPr txBox="1"/>
          <p:nvPr/>
        </p:nvSpPr>
        <p:spPr>
          <a:xfrm>
            <a:off x="6561077" y="4185239"/>
            <a:ext cx="1584299"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Scan Here to get</a:t>
            </a:r>
          </a:p>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The</a:t>
            </a:r>
            <a:r>
              <a:rPr lang="en-GB" sz="1600" b="1" dirty="0">
                <a:latin typeface="David Libre"/>
                <a:ea typeface="David Libre"/>
                <a:cs typeface="David Libre"/>
                <a:sym typeface="David Libre"/>
              </a:rPr>
              <a:t> </a:t>
            </a:r>
            <a:r>
              <a:rPr lang="en-GB" sz="1600" b="1" i="0" u="none" strike="noStrike" cap="none" dirty="0">
                <a:solidFill>
                  <a:srgbClr val="000000"/>
                </a:solidFill>
                <a:latin typeface="David Libre"/>
                <a:ea typeface="David Libre"/>
                <a:cs typeface="David Libre"/>
                <a:sym typeface="David Libre"/>
              </a:rPr>
              <a:t>copy of the Presentation.</a:t>
            </a:r>
            <a:endParaRPr lang="en-GB" sz="900" dirty="0"/>
          </a:p>
        </p:txBody>
      </p:sp>
    </p:spTree>
    <p:extLst>
      <p:ext uri="{BB962C8B-B14F-4D97-AF65-F5344CB8AC3E}">
        <p14:creationId xmlns:p14="http://schemas.microsoft.com/office/powerpoint/2010/main" val="138966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53"/>
        <p:cNvGrpSpPr/>
        <p:nvPr/>
      </p:nvGrpSpPr>
      <p:grpSpPr>
        <a:xfrm>
          <a:off x="0" y="0"/>
          <a:ext cx="0" cy="0"/>
          <a:chOff x="0" y="0"/>
          <a:chExt cx="0" cy="0"/>
        </a:xfrm>
      </p:grpSpPr>
      <p:sp>
        <p:nvSpPr>
          <p:cNvPr id="154" name="Google Shape;154;p13"/>
          <p:cNvSpPr/>
          <p:nvPr/>
        </p:nvSpPr>
        <p:spPr>
          <a:xfrm>
            <a:off x="-5311859" y="369771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55" name="Google Shape;155;p13"/>
          <p:cNvSpPr/>
          <p:nvPr/>
        </p:nvSpPr>
        <p:spPr>
          <a:xfrm rot="-6330728">
            <a:off x="5784958" y="3856799"/>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6" name="Google Shape;156;p13"/>
          <p:cNvSpPr/>
          <p:nvPr/>
        </p:nvSpPr>
        <p:spPr>
          <a:xfrm rot="-535885">
            <a:off x="-2135894" y="119524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7" name="Google Shape;157;p1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58" name="Google Shape;158;p13"/>
          <p:cNvSpPr txBox="1"/>
          <p:nvPr/>
        </p:nvSpPr>
        <p:spPr>
          <a:xfrm>
            <a:off x="2938800" y="1980475"/>
            <a:ext cx="32664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Making of a Dictator</a:t>
            </a:r>
            <a:endParaRPr sz="700"/>
          </a:p>
        </p:txBody>
      </p:sp>
      <p:sp>
        <p:nvSpPr>
          <p:cNvPr id="159" name="Google Shape;159;p13"/>
          <p:cNvSpPr txBox="1"/>
          <p:nvPr/>
        </p:nvSpPr>
        <p:spPr>
          <a:xfrm>
            <a:off x="3180960" y="955979"/>
            <a:ext cx="27822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Early Life</a:t>
            </a:r>
            <a:endParaRPr sz="700"/>
          </a:p>
        </p:txBody>
      </p:sp>
      <p:sp>
        <p:nvSpPr>
          <p:cNvPr id="160" name="Google Shape;160;p13"/>
          <p:cNvSpPr txBox="1"/>
          <p:nvPr/>
        </p:nvSpPr>
        <p:spPr>
          <a:xfrm>
            <a:off x="3033353" y="2649609"/>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61" name="Google Shape;161;p13"/>
          <p:cNvSpPr/>
          <p:nvPr/>
        </p:nvSpPr>
        <p:spPr>
          <a:xfrm rot="-517051">
            <a:off x="-83518" y="-871142"/>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2" name="Google Shape;162;p13"/>
          <p:cNvSpPr/>
          <p:nvPr/>
        </p:nvSpPr>
        <p:spPr>
          <a:xfrm rot="-517051">
            <a:off x="7682176" y="-591856"/>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3" name="Google Shape;163;p13"/>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7">
              <a:alphaModFix/>
            </a:blip>
            <a:stretch>
              <a:fillRect/>
            </a:stretch>
          </a:blipFill>
          <a:ln>
            <a:noFill/>
          </a:ln>
        </p:spPr>
      </p:sp>
      <p:sp>
        <p:nvSpPr>
          <p:cNvPr id="164" name="Google Shape;164;p13"/>
          <p:cNvSpPr/>
          <p:nvPr/>
        </p:nvSpPr>
        <p:spPr>
          <a:xfrm rot="-419435">
            <a:off x="354967" y="-28775"/>
            <a:ext cx="1975815" cy="2887729"/>
          </a:xfrm>
          <a:custGeom>
            <a:avLst/>
            <a:gdLst/>
            <a:ahLst/>
            <a:cxnLst/>
            <a:rect l="l" t="t" r="r" b="b"/>
            <a:pathLst>
              <a:path w="3951629" h="5775458" extrusionOk="0">
                <a:moveTo>
                  <a:pt x="0" y="0"/>
                </a:moveTo>
                <a:lnTo>
                  <a:pt x="3951628" y="0"/>
                </a:lnTo>
                <a:lnTo>
                  <a:pt x="3951628" y="5775458"/>
                </a:lnTo>
                <a:lnTo>
                  <a:pt x="0" y="5775458"/>
                </a:lnTo>
                <a:lnTo>
                  <a:pt x="0" y="0"/>
                </a:lnTo>
                <a:close/>
              </a:path>
            </a:pathLst>
          </a:custGeom>
          <a:blipFill rotWithShape="1">
            <a:blip r:embed="rId8">
              <a:alphaModFix/>
            </a:blip>
            <a:stretch>
              <a:fillRect/>
            </a:stretch>
          </a:blipFill>
          <a:ln>
            <a:noFill/>
          </a:ln>
        </p:spPr>
      </p:sp>
      <p:sp>
        <p:nvSpPr>
          <p:cNvPr id="165" name="Google Shape;165;p13"/>
          <p:cNvSpPr/>
          <p:nvPr/>
        </p:nvSpPr>
        <p:spPr>
          <a:xfrm flipH="1">
            <a:off x="186583" y="2329707"/>
            <a:ext cx="1975815" cy="2887729"/>
          </a:xfrm>
          <a:custGeom>
            <a:avLst/>
            <a:gdLst/>
            <a:ahLst/>
            <a:cxnLst/>
            <a:rect l="l" t="t" r="r" b="b"/>
            <a:pathLst>
              <a:path w="3951629" h="5775458" extrusionOk="0">
                <a:moveTo>
                  <a:pt x="3951629" y="0"/>
                </a:moveTo>
                <a:lnTo>
                  <a:pt x="0" y="0"/>
                </a:lnTo>
                <a:lnTo>
                  <a:pt x="0" y="5775457"/>
                </a:lnTo>
                <a:lnTo>
                  <a:pt x="3951629" y="5775457"/>
                </a:lnTo>
                <a:lnTo>
                  <a:pt x="3951629" y="0"/>
                </a:lnTo>
                <a:close/>
              </a:path>
            </a:pathLst>
          </a:custGeom>
          <a:blipFill rotWithShape="1">
            <a:blip r:embed="rId9">
              <a:alphaModFix/>
            </a:blip>
            <a:stretch>
              <a:fillRect/>
            </a:stretch>
          </a:blipFill>
          <a:ln>
            <a:noFill/>
          </a:ln>
        </p:spPr>
      </p:sp>
      <p:sp>
        <p:nvSpPr>
          <p:cNvPr id="166" name="Google Shape;166;p13"/>
          <p:cNvSpPr/>
          <p:nvPr/>
        </p:nvSpPr>
        <p:spPr>
          <a:xfrm rot="295545">
            <a:off x="6764376" y="968798"/>
            <a:ext cx="1975814"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167" name="Google Shape;167;p13"/>
          <p:cNvSpPr/>
          <p:nvPr/>
        </p:nvSpPr>
        <p:spPr>
          <a:xfrm rot="1354441">
            <a:off x="7310051" y="783077"/>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11">
              <a:alphaModFix/>
            </a:blip>
            <a:stretch>
              <a:fillRect/>
            </a:stretch>
          </a:blipFill>
          <a:ln>
            <a:noFill/>
          </a:ln>
        </p:spPr>
      </p:sp>
      <p:sp>
        <p:nvSpPr>
          <p:cNvPr id="168" name="Google Shape;168;p13"/>
          <p:cNvSpPr/>
          <p:nvPr/>
        </p:nvSpPr>
        <p:spPr>
          <a:xfrm rot="340047">
            <a:off x="6473618" y="3436572"/>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12">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72"/>
        <p:cNvGrpSpPr/>
        <p:nvPr/>
      </p:nvGrpSpPr>
      <p:grpSpPr>
        <a:xfrm>
          <a:off x="0" y="0"/>
          <a:ext cx="0" cy="0"/>
          <a:chOff x="0" y="0"/>
          <a:chExt cx="0" cy="0"/>
        </a:xfrm>
      </p:grpSpPr>
      <p:sp>
        <p:nvSpPr>
          <p:cNvPr id="173" name="Google Shape;173;p14"/>
          <p:cNvSpPr/>
          <p:nvPr/>
        </p:nvSpPr>
        <p:spPr>
          <a:xfrm>
            <a:off x="-317274" y="853419"/>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74" name="Google Shape;174;p14"/>
          <p:cNvSpPr/>
          <p:nvPr/>
        </p:nvSpPr>
        <p:spPr>
          <a:xfrm rot="-5509432">
            <a:off x="73342" y="401864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5" name="Google Shape;175;p14"/>
          <p:cNvSpPr/>
          <p:nvPr/>
        </p:nvSpPr>
        <p:spPr>
          <a:xfrm rot="10197814">
            <a:off x="8394898" y="-36517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6" name="Google Shape;176;p14"/>
          <p:cNvSpPr/>
          <p:nvPr/>
        </p:nvSpPr>
        <p:spPr>
          <a:xfrm rot="-1776790">
            <a:off x="4121790" y="4558850"/>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5">
              <a:alphaModFix/>
            </a:blip>
            <a:stretch>
              <a:fillRect/>
            </a:stretch>
          </a:blipFill>
          <a:ln>
            <a:noFill/>
          </a:ln>
        </p:spPr>
      </p:sp>
      <p:sp>
        <p:nvSpPr>
          <p:cNvPr id="177" name="Google Shape;177;p14"/>
          <p:cNvSpPr txBox="1"/>
          <p:nvPr/>
        </p:nvSpPr>
        <p:spPr>
          <a:xfrm>
            <a:off x="3493788" y="2546511"/>
            <a:ext cx="4146600" cy="16716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1933, Hitler was appointed Chancellor of Germany by President Paul von Hindenburg. Using legal and political maneuvers, as well as intimidation and violence, Hitler swiftly consolidated his power and eliminated political opposition.</a:t>
            </a:r>
            <a:endParaRPr sz="700"/>
          </a:p>
          <a:p>
            <a:pPr marL="0" marR="0" lvl="0" indent="0" algn="ctr" rtl="0">
              <a:lnSpc>
                <a:spcPct val="115000"/>
              </a:lnSpc>
              <a:spcBef>
                <a:spcPts val="0"/>
              </a:spcBef>
              <a:spcAft>
                <a:spcPts val="0"/>
              </a:spcAft>
              <a:buNone/>
            </a:pPr>
            <a:endParaRPr sz="1200" b="1" i="0" u="none" strike="noStrike" cap="none">
              <a:solidFill>
                <a:srgbClr val="FF0000"/>
              </a:solidFill>
              <a:latin typeface="David Libre"/>
              <a:ea typeface="David Libre"/>
              <a:cs typeface="David Libre"/>
              <a:sym typeface="David Libre"/>
            </a:endParaRPr>
          </a:p>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The Reichstag Fire Decree and the Enabling Act granted Hitler dictatorial authority, effectively marking the end of democracy in Germany and the beginning of Nazi tyranny.</a:t>
            </a:r>
            <a:endParaRPr sz="700"/>
          </a:p>
        </p:txBody>
      </p:sp>
      <p:sp>
        <p:nvSpPr>
          <p:cNvPr id="178" name="Google Shape;178;p14"/>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6">
              <a:alphaModFix/>
            </a:blip>
            <a:stretch>
              <a:fillRect t="-142854"/>
            </a:stretch>
          </a:blipFill>
          <a:ln>
            <a:noFill/>
          </a:ln>
        </p:spPr>
      </p:sp>
      <p:sp>
        <p:nvSpPr>
          <p:cNvPr id="179" name="Google Shape;179;p14"/>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5">
              <a:alphaModFix/>
            </a:blip>
            <a:stretch>
              <a:fillRect/>
            </a:stretch>
          </a:blipFill>
          <a:ln>
            <a:noFill/>
          </a:ln>
        </p:spPr>
      </p:sp>
      <p:sp>
        <p:nvSpPr>
          <p:cNvPr id="180" name="Google Shape;180;p14"/>
          <p:cNvSpPr/>
          <p:nvPr/>
        </p:nvSpPr>
        <p:spPr>
          <a:xfrm flipH="1">
            <a:off x="514350" y="69822"/>
            <a:ext cx="1977449" cy="5225853"/>
          </a:xfrm>
          <a:custGeom>
            <a:avLst/>
            <a:gdLst/>
            <a:ahLst/>
            <a:cxnLst/>
            <a:rect l="l" t="t" r="r" b="b"/>
            <a:pathLst>
              <a:path w="3954897" h="10451705" extrusionOk="0">
                <a:moveTo>
                  <a:pt x="3954897" y="0"/>
                </a:moveTo>
                <a:lnTo>
                  <a:pt x="0" y="0"/>
                </a:lnTo>
                <a:lnTo>
                  <a:pt x="0" y="10451705"/>
                </a:lnTo>
                <a:lnTo>
                  <a:pt x="3954897" y="10451705"/>
                </a:lnTo>
                <a:lnTo>
                  <a:pt x="3954897" y="0"/>
                </a:lnTo>
                <a:close/>
              </a:path>
            </a:pathLst>
          </a:custGeom>
          <a:blipFill rotWithShape="1">
            <a:blip r:embed="rId7">
              <a:alphaModFix/>
            </a:blip>
            <a:stretch>
              <a:fillRect l="-49818" r="-30990"/>
            </a:stretch>
          </a:blipFill>
          <a:ln>
            <a:noFill/>
          </a:ln>
        </p:spPr>
      </p:sp>
      <p:sp>
        <p:nvSpPr>
          <p:cNvPr id="181" name="Google Shape;181;p14"/>
          <p:cNvSpPr txBox="1"/>
          <p:nvPr/>
        </p:nvSpPr>
        <p:spPr>
          <a:xfrm>
            <a:off x="3163821" y="581025"/>
            <a:ext cx="4806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From Chancellor</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to Dictator</a:t>
            </a:r>
            <a:endParaRPr sz="700"/>
          </a:p>
        </p:txBody>
      </p:sp>
      <p:sp>
        <p:nvSpPr>
          <p:cNvPr id="182" name="Google Shape;182;p14"/>
          <p:cNvSpPr/>
          <p:nvPr/>
        </p:nvSpPr>
        <p:spPr>
          <a:xfrm rot="340047">
            <a:off x="7249412" y="3359390"/>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8">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86"/>
        <p:cNvGrpSpPr/>
        <p:nvPr/>
      </p:nvGrpSpPr>
      <p:grpSpPr>
        <a:xfrm>
          <a:off x="0" y="0"/>
          <a:ext cx="0" cy="0"/>
          <a:chOff x="0" y="0"/>
          <a:chExt cx="0" cy="0"/>
        </a:xfrm>
      </p:grpSpPr>
      <p:sp>
        <p:nvSpPr>
          <p:cNvPr id="187" name="Google Shape;187;p15"/>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188" name="Google Shape;188;p15"/>
          <p:cNvGrpSpPr/>
          <p:nvPr/>
        </p:nvGrpSpPr>
        <p:grpSpPr>
          <a:xfrm>
            <a:off x="2024821" y="1323456"/>
            <a:ext cx="5094337" cy="2751767"/>
            <a:chOff x="0" y="133350"/>
            <a:chExt cx="13584900" cy="7338046"/>
          </a:xfrm>
        </p:grpSpPr>
        <p:sp>
          <p:nvSpPr>
            <p:cNvPr id="189" name="Google Shape;189;p15"/>
            <p:cNvSpPr txBox="1"/>
            <p:nvPr/>
          </p:nvSpPr>
          <p:spPr>
            <a:xfrm>
              <a:off x="180213" y="2941542"/>
              <a:ext cx="13224527" cy="987702"/>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Great War and Its Aftermath</a:t>
              </a:r>
              <a:endParaRPr sz="700"/>
            </a:p>
          </p:txBody>
        </p:sp>
        <p:sp>
          <p:nvSpPr>
            <p:cNvPr id="190" name="Google Shape;190;p15"/>
            <p:cNvSpPr txBox="1"/>
            <p:nvPr/>
          </p:nvSpPr>
          <p:spPr>
            <a:xfrm>
              <a:off x="651620" y="133350"/>
              <a:ext cx="12281700" cy="27090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a:t>
              </a:r>
              <a:endParaRPr sz="700"/>
            </a:p>
          </p:txBody>
        </p:sp>
        <p:sp>
          <p:nvSpPr>
            <p:cNvPr id="191" name="Google Shape;191;p15"/>
            <p:cNvSpPr txBox="1"/>
            <p:nvPr/>
          </p:nvSpPr>
          <p:spPr>
            <a:xfrm>
              <a:off x="0" y="4713196"/>
              <a:ext cx="13584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During World War I, Hitler served as a soldier in the German army, where he was decorated for bravery and wounded in combat. The war's end in 1918 left Germany in a state of political and economic turmoil, with widespread discontent and social unrest. Hitler's experiences during the war and its aftermath would later fuel his political ambitions and extremist ideologies.</a:t>
              </a:r>
              <a:endParaRPr sz="700"/>
            </a:p>
          </p:txBody>
        </p:sp>
      </p:grpSp>
      <p:sp>
        <p:nvSpPr>
          <p:cNvPr id="192" name="Google Shape;192;p15"/>
          <p:cNvSpPr/>
          <p:nvPr/>
        </p:nvSpPr>
        <p:spPr>
          <a:xfrm rot="-517051">
            <a:off x="-798474" y="3341418"/>
            <a:ext cx="2516018" cy="3272869"/>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193" name="Google Shape;193;p15"/>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94" name="Google Shape;194;p15"/>
          <p:cNvSpPr/>
          <p:nvPr/>
        </p:nvSpPr>
        <p:spPr>
          <a:xfrm rot="-376185">
            <a:off x="-715381" y="20418"/>
            <a:ext cx="3029275" cy="2072662"/>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6">
              <a:alphaModFix/>
            </a:blip>
            <a:stretch>
              <a:fillRect/>
            </a:stretch>
          </a:blipFill>
          <a:ln>
            <a:noFill/>
          </a:ln>
        </p:spPr>
      </p:sp>
      <p:sp>
        <p:nvSpPr>
          <p:cNvPr id="195" name="Google Shape;195;p15"/>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96" name="Google Shape;196;p15"/>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7">
              <a:alphaModFix/>
            </a:blip>
            <a:stretch>
              <a:fillRect/>
            </a:stretch>
          </a:blipFill>
          <a:ln>
            <a:noFill/>
          </a:ln>
        </p:spPr>
      </p:sp>
      <p:sp>
        <p:nvSpPr>
          <p:cNvPr id="197" name="Google Shape;197;p15"/>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198" name="Google Shape;198;p15"/>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199" name="Google Shape;199;p15"/>
          <p:cNvSpPr/>
          <p:nvPr/>
        </p:nvSpPr>
        <p:spPr>
          <a:xfrm rot="10186132">
            <a:off x="7014550" y="795248"/>
            <a:ext cx="1919278"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200" name="Google Shape;200;p15"/>
          <p:cNvSpPr/>
          <p:nvPr/>
        </p:nvSpPr>
        <p:spPr>
          <a:xfrm rot="-10407520">
            <a:off x="3341029" y="4303317"/>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9">
              <a:alphaModFix/>
            </a:blip>
            <a:stretch>
              <a:fillRect/>
            </a:stretch>
          </a:blipFill>
          <a:ln>
            <a:noFill/>
          </a:ln>
        </p:spPr>
      </p:sp>
      <p:sp>
        <p:nvSpPr>
          <p:cNvPr id="201" name="Google Shape;201;p15"/>
          <p:cNvSpPr/>
          <p:nvPr/>
        </p:nvSpPr>
        <p:spPr>
          <a:xfrm rot="-415573">
            <a:off x="7412261" y="1127886"/>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202" name="Google Shape;202;p15"/>
          <p:cNvSpPr/>
          <p:nvPr/>
        </p:nvSpPr>
        <p:spPr>
          <a:xfrm rot="5002921">
            <a:off x="3473093" y="-337459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1">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06"/>
        <p:cNvGrpSpPr/>
        <p:nvPr/>
      </p:nvGrpSpPr>
      <p:grpSpPr>
        <a:xfrm>
          <a:off x="0" y="0"/>
          <a:ext cx="0" cy="0"/>
          <a:chOff x="0" y="0"/>
          <a:chExt cx="0" cy="0"/>
        </a:xfrm>
      </p:grpSpPr>
      <p:sp>
        <p:nvSpPr>
          <p:cNvPr id="207" name="Google Shape;207;p16"/>
          <p:cNvSpPr/>
          <p:nvPr/>
        </p:nvSpPr>
        <p:spPr>
          <a:xfrm>
            <a:off x="6652120" y="1166017"/>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208" name="Google Shape;208;p16"/>
          <p:cNvSpPr/>
          <p:nvPr/>
        </p:nvSpPr>
        <p:spPr>
          <a:xfrm rot="-6471009">
            <a:off x="5907443" y="399145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209" name="Google Shape;209;p16"/>
          <p:cNvSpPr/>
          <p:nvPr/>
        </p:nvSpPr>
        <p:spPr>
          <a:xfrm rot="-6471009">
            <a:off x="-2494401" y="-304428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210" name="Google Shape;210;p16"/>
          <p:cNvSpPr/>
          <p:nvPr/>
        </p:nvSpPr>
        <p:spPr>
          <a:xfrm>
            <a:off x="5799494" y="-413597"/>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5">
              <a:alphaModFix/>
            </a:blip>
            <a:stretch>
              <a:fillRect/>
            </a:stretch>
          </a:blipFill>
          <a:ln>
            <a:noFill/>
          </a:ln>
        </p:spPr>
      </p:sp>
      <p:sp>
        <p:nvSpPr>
          <p:cNvPr id="211" name="Google Shape;211;p16"/>
          <p:cNvSpPr/>
          <p:nvPr/>
        </p:nvSpPr>
        <p:spPr>
          <a:xfrm rot="-624736">
            <a:off x="6191910" y="-405208"/>
            <a:ext cx="2308059" cy="3373317"/>
          </a:xfrm>
          <a:custGeom>
            <a:avLst/>
            <a:gdLst/>
            <a:ahLst/>
            <a:cxnLst/>
            <a:rect l="l" t="t" r="r" b="b"/>
            <a:pathLst>
              <a:path w="4616118" h="6746634" extrusionOk="0">
                <a:moveTo>
                  <a:pt x="0" y="0"/>
                </a:moveTo>
                <a:lnTo>
                  <a:pt x="4616118" y="0"/>
                </a:lnTo>
                <a:lnTo>
                  <a:pt x="4616118" y="6746634"/>
                </a:lnTo>
                <a:lnTo>
                  <a:pt x="0" y="6746634"/>
                </a:lnTo>
                <a:lnTo>
                  <a:pt x="0" y="0"/>
                </a:lnTo>
                <a:close/>
              </a:path>
            </a:pathLst>
          </a:custGeom>
          <a:blipFill rotWithShape="1">
            <a:blip r:embed="rId6">
              <a:alphaModFix/>
            </a:blip>
            <a:stretch>
              <a:fillRect/>
            </a:stretch>
          </a:blipFill>
          <a:ln>
            <a:noFill/>
          </a:ln>
        </p:spPr>
      </p:sp>
      <p:grpSp>
        <p:nvGrpSpPr>
          <p:cNvPr id="212" name="Google Shape;212;p16"/>
          <p:cNvGrpSpPr/>
          <p:nvPr/>
        </p:nvGrpSpPr>
        <p:grpSpPr>
          <a:xfrm rot="-933142">
            <a:off x="5954021" y="-589473"/>
            <a:ext cx="2774310" cy="3741848"/>
            <a:chOff x="0" y="0"/>
            <a:chExt cx="7398161" cy="9978262"/>
          </a:xfrm>
        </p:grpSpPr>
        <p:sp>
          <p:nvSpPr>
            <p:cNvPr id="213" name="Google Shape;213;p16"/>
            <p:cNvSpPr/>
            <p:nvPr/>
          </p:nvSpPr>
          <p:spPr>
            <a:xfrm rot="286213">
              <a:off x="919859" y="258885"/>
              <a:ext cx="6240380" cy="340384"/>
            </a:xfrm>
            <a:custGeom>
              <a:avLst/>
              <a:gdLst/>
              <a:ahLst/>
              <a:cxnLst/>
              <a:rect l="l" t="t" r="r" b="b"/>
              <a:pathLst>
                <a:path w="6240380" h="340384" extrusionOk="0">
                  <a:moveTo>
                    <a:pt x="0" y="0"/>
                  </a:moveTo>
                  <a:lnTo>
                    <a:pt x="6240380" y="0"/>
                  </a:lnTo>
                  <a:lnTo>
                    <a:pt x="6240380" y="340385"/>
                  </a:lnTo>
                  <a:lnTo>
                    <a:pt x="0" y="340385"/>
                  </a:lnTo>
                  <a:lnTo>
                    <a:pt x="0" y="0"/>
                  </a:lnTo>
                  <a:close/>
                </a:path>
              </a:pathLst>
            </a:custGeom>
            <a:blipFill rotWithShape="1">
              <a:blip r:embed="rId7">
                <a:alphaModFix/>
              </a:blip>
              <a:stretch>
                <a:fillRect/>
              </a:stretch>
            </a:blipFill>
            <a:ln>
              <a:noFill/>
            </a:ln>
          </p:spPr>
        </p:sp>
        <p:sp>
          <p:nvSpPr>
            <p:cNvPr id="214" name="Google Shape;214;p16"/>
            <p:cNvSpPr/>
            <p:nvPr/>
          </p:nvSpPr>
          <p:spPr>
            <a:xfrm rot="5686213">
              <a:off x="-3946642" y="4486665"/>
              <a:ext cx="9151808" cy="499190"/>
            </a:xfrm>
            <a:custGeom>
              <a:avLst/>
              <a:gdLst/>
              <a:ahLst/>
              <a:cxnLst/>
              <a:rect l="l" t="t" r="r" b="b"/>
              <a:pathLst>
                <a:path w="9151808" h="499190" extrusionOk="0">
                  <a:moveTo>
                    <a:pt x="0" y="0"/>
                  </a:moveTo>
                  <a:lnTo>
                    <a:pt x="9151808" y="0"/>
                  </a:lnTo>
                  <a:lnTo>
                    <a:pt x="9151808" y="499190"/>
                  </a:lnTo>
                  <a:lnTo>
                    <a:pt x="0" y="499190"/>
                  </a:lnTo>
                  <a:lnTo>
                    <a:pt x="0" y="0"/>
                  </a:lnTo>
                  <a:close/>
                </a:path>
              </a:pathLst>
            </a:custGeom>
            <a:blipFill rotWithShape="1">
              <a:blip r:embed="rId7">
                <a:alphaModFix/>
              </a:blip>
              <a:stretch>
                <a:fillRect/>
              </a:stretch>
            </a:blipFill>
            <a:ln>
              <a:noFill/>
            </a:ln>
          </p:spPr>
        </p:sp>
        <p:sp>
          <p:nvSpPr>
            <p:cNvPr id="215" name="Google Shape;215;p16"/>
            <p:cNvSpPr/>
            <p:nvPr/>
          </p:nvSpPr>
          <p:spPr>
            <a:xfrm rot="5686213">
              <a:off x="2192995" y="4999012"/>
              <a:ext cx="9151808" cy="499190"/>
            </a:xfrm>
            <a:custGeom>
              <a:avLst/>
              <a:gdLst/>
              <a:ahLst/>
              <a:cxnLst/>
              <a:rect l="l" t="t" r="r" b="b"/>
              <a:pathLst>
                <a:path w="9151808" h="499190" extrusionOk="0">
                  <a:moveTo>
                    <a:pt x="0" y="0"/>
                  </a:moveTo>
                  <a:lnTo>
                    <a:pt x="9151808" y="0"/>
                  </a:lnTo>
                  <a:lnTo>
                    <a:pt x="9151808" y="499189"/>
                  </a:lnTo>
                  <a:lnTo>
                    <a:pt x="0" y="499189"/>
                  </a:lnTo>
                  <a:lnTo>
                    <a:pt x="0" y="0"/>
                  </a:lnTo>
                  <a:close/>
                </a:path>
              </a:pathLst>
            </a:custGeom>
            <a:blipFill rotWithShape="1">
              <a:blip r:embed="rId7">
                <a:alphaModFix/>
              </a:blip>
              <a:stretch>
                <a:fillRect/>
              </a:stretch>
            </a:blipFill>
            <a:ln>
              <a:noFill/>
            </a:ln>
          </p:spPr>
        </p:sp>
        <p:sp>
          <p:nvSpPr>
            <p:cNvPr id="216" name="Google Shape;216;p16"/>
            <p:cNvSpPr/>
            <p:nvPr/>
          </p:nvSpPr>
          <p:spPr>
            <a:xfrm rot="286213">
              <a:off x="158795" y="9378993"/>
              <a:ext cx="6240380" cy="340384"/>
            </a:xfrm>
            <a:custGeom>
              <a:avLst/>
              <a:gdLst/>
              <a:ahLst/>
              <a:cxnLst/>
              <a:rect l="l" t="t" r="r" b="b"/>
              <a:pathLst>
                <a:path w="6240380" h="340384" extrusionOk="0">
                  <a:moveTo>
                    <a:pt x="0" y="0"/>
                  </a:moveTo>
                  <a:lnTo>
                    <a:pt x="6240380" y="0"/>
                  </a:lnTo>
                  <a:lnTo>
                    <a:pt x="6240380" y="340385"/>
                  </a:lnTo>
                  <a:lnTo>
                    <a:pt x="0" y="340385"/>
                  </a:lnTo>
                  <a:lnTo>
                    <a:pt x="0" y="0"/>
                  </a:lnTo>
                  <a:close/>
                </a:path>
              </a:pathLst>
            </a:custGeom>
            <a:blipFill rotWithShape="1">
              <a:blip r:embed="rId7">
                <a:alphaModFix/>
              </a:blip>
              <a:stretch>
                <a:fillRect/>
              </a:stretch>
            </a:blipFill>
            <a:ln>
              <a:noFill/>
            </a:ln>
          </p:spPr>
        </p:sp>
      </p:grpSp>
      <p:sp>
        <p:nvSpPr>
          <p:cNvPr id="217" name="Google Shape;217;p16"/>
          <p:cNvSpPr/>
          <p:nvPr/>
        </p:nvSpPr>
        <p:spPr>
          <a:xfrm rot="460079">
            <a:off x="5886696" y="2439162"/>
            <a:ext cx="1592908" cy="2330197"/>
          </a:xfrm>
          <a:custGeom>
            <a:avLst/>
            <a:gdLst/>
            <a:ahLst/>
            <a:cxnLst/>
            <a:rect l="l" t="t" r="r" b="b"/>
            <a:pathLst>
              <a:path w="3185816" h="4660393" extrusionOk="0">
                <a:moveTo>
                  <a:pt x="0" y="0"/>
                </a:moveTo>
                <a:lnTo>
                  <a:pt x="3185816" y="0"/>
                </a:lnTo>
                <a:lnTo>
                  <a:pt x="3185816" y="4660394"/>
                </a:lnTo>
                <a:lnTo>
                  <a:pt x="0" y="4660394"/>
                </a:lnTo>
                <a:lnTo>
                  <a:pt x="0" y="0"/>
                </a:lnTo>
                <a:close/>
              </a:path>
            </a:pathLst>
          </a:custGeom>
          <a:blipFill rotWithShape="1">
            <a:blip r:embed="rId8">
              <a:alphaModFix/>
            </a:blip>
            <a:stretch>
              <a:fillRect/>
            </a:stretch>
          </a:blipFill>
          <a:ln>
            <a:noFill/>
          </a:ln>
        </p:spPr>
      </p:sp>
      <p:sp>
        <p:nvSpPr>
          <p:cNvPr id="218" name="Google Shape;218;p16"/>
          <p:cNvSpPr txBox="1"/>
          <p:nvPr/>
        </p:nvSpPr>
        <p:spPr>
          <a:xfrm>
            <a:off x="410161" y="581025"/>
            <a:ext cx="4584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Seeds of Hatred</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and Nationalism</a:t>
            </a:r>
            <a:endParaRPr sz="700"/>
          </a:p>
        </p:txBody>
      </p:sp>
      <p:sp>
        <p:nvSpPr>
          <p:cNvPr id="219" name="Google Shape;219;p16"/>
          <p:cNvSpPr txBox="1"/>
          <p:nvPr/>
        </p:nvSpPr>
        <p:spPr>
          <a:xfrm>
            <a:off x="853373" y="2543175"/>
            <a:ext cx="3697800" cy="20964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the aftermath of World War I, Germany experienced a period of instability and economic hardship. Amidst this turmoil, Hitler found a fertile ground for his nationalist and anti-Semitic beliefs. In 1919, he joined the German Workers' Party, which would later evolve into the National Socialist German Workers' Party, or Nazi Party. Hitler's charismatic leadership, fiery rhetoric, and extremist ideology propelled him to prominence within the party, laying the foundation for his ascent to power. </a:t>
            </a:r>
            <a:endParaRPr sz="700"/>
          </a:p>
        </p:txBody>
      </p:sp>
      <p:sp>
        <p:nvSpPr>
          <p:cNvPr id="220" name="Google Shape;220;p16"/>
          <p:cNvSpPr/>
          <p:nvPr/>
        </p:nvSpPr>
        <p:spPr>
          <a:xfrm rot="1354441">
            <a:off x="6440825" y="227755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9">
              <a:alphaModFix/>
            </a:blip>
            <a:stretch>
              <a:fillRect/>
            </a:stretch>
          </a:blipFill>
          <a:ln>
            <a:noFill/>
          </a:ln>
        </p:spPr>
      </p:sp>
      <p:sp>
        <p:nvSpPr>
          <p:cNvPr id="221" name="Google Shape;221;p16"/>
          <p:cNvSpPr/>
          <p:nvPr/>
        </p:nvSpPr>
        <p:spPr>
          <a:xfrm rot="4747484">
            <a:off x="7427326" y="-162653"/>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9">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Rise of the Nazi Party</a:t>
            </a:r>
            <a:endParaRPr sz="700"/>
          </a:p>
        </p:txBody>
      </p:sp>
      <p:grpSp>
        <p:nvGrpSpPr>
          <p:cNvPr id="227" name="Google Shape;227;p17"/>
          <p:cNvGrpSpPr/>
          <p:nvPr/>
        </p:nvGrpSpPr>
        <p:grpSpPr>
          <a:xfrm>
            <a:off x="1002750" y="1829995"/>
            <a:ext cx="7711223" cy="369450"/>
            <a:chOff x="6" y="-57150"/>
            <a:chExt cx="20563262" cy="985200"/>
          </a:xfrm>
        </p:grpSpPr>
        <p:sp>
          <p:nvSpPr>
            <p:cNvPr id="228" name="Google Shape;228;p17"/>
            <p:cNvSpPr txBox="1"/>
            <p:nvPr/>
          </p:nvSpPr>
          <p:spPr>
            <a:xfrm>
              <a:off x="6" y="-23337"/>
              <a:ext cx="67692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Post-War Turmoil:</a:t>
              </a:r>
              <a:endParaRPr sz="700"/>
            </a:p>
          </p:txBody>
        </p:sp>
        <p:sp>
          <p:nvSpPr>
            <p:cNvPr id="229" name="Google Shape;229;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Germany faced instability and economic hardship after World War I, creating a breeding ground for discontent and radical ideologies.</a:t>
              </a:r>
              <a:endParaRPr sz="700"/>
            </a:p>
          </p:txBody>
        </p:sp>
      </p:grpSp>
      <p:grpSp>
        <p:nvGrpSpPr>
          <p:cNvPr id="230" name="Google Shape;230;p17"/>
          <p:cNvGrpSpPr/>
          <p:nvPr/>
        </p:nvGrpSpPr>
        <p:grpSpPr>
          <a:xfrm>
            <a:off x="1002748" y="2609796"/>
            <a:ext cx="7711246" cy="410051"/>
            <a:chOff x="0" y="-57150"/>
            <a:chExt cx="20563322" cy="1093470"/>
          </a:xfrm>
        </p:grpSpPr>
        <p:sp>
          <p:nvSpPr>
            <p:cNvPr id="231" name="Google Shape;231;p17"/>
            <p:cNvSpPr txBox="1"/>
            <p:nvPr/>
          </p:nvSpPr>
          <p:spPr>
            <a:xfrm>
              <a:off x="0" y="-23316"/>
              <a:ext cx="6067723" cy="987702"/>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Ideology:</a:t>
              </a:r>
              <a:endParaRPr sz="700"/>
            </a:p>
          </p:txBody>
        </p:sp>
        <p:sp>
          <p:nvSpPr>
            <p:cNvPr id="232" name="Google Shape;232;p17"/>
            <p:cNvSpPr txBox="1"/>
            <p:nvPr/>
          </p:nvSpPr>
          <p:spPr>
            <a:xfrm>
              <a:off x="6978368" y="-57150"/>
              <a:ext cx="13584954" cy="109347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capitalized on this unrest, promoting nationalist and</a:t>
              </a:r>
              <a:endParaRPr sz="700"/>
            </a:p>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anti-Semitic beliefs that resonated with disillusioned citizens.</a:t>
              </a:r>
              <a:endParaRPr sz="700"/>
            </a:p>
          </p:txBody>
        </p:sp>
      </p:grpSp>
      <p:grpSp>
        <p:nvGrpSpPr>
          <p:cNvPr id="233" name="Google Shape;233;p17"/>
          <p:cNvGrpSpPr/>
          <p:nvPr/>
        </p:nvGrpSpPr>
        <p:grpSpPr>
          <a:xfrm>
            <a:off x="1002748" y="3389597"/>
            <a:ext cx="7711226" cy="369450"/>
            <a:chOff x="0" y="-57150"/>
            <a:chExt cx="20563268" cy="985200"/>
          </a:xfrm>
        </p:grpSpPr>
        <p:sp>
          <p:nvSpPr>
            <p:cNvPr id="234" name="Google Shape;234;p17"/>
            <p:cNvSpPr txBox="1"/>
            <p:nvPr/>
          </p:nvSpPr>
          <p:spPr>
            <a:xfrm>
              <a:off x="0" y="-23316"/>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Party Formation:</a:t>
              </a:r>
              <a:endParaRPr sz="700"/>
            </a:p>
          </p:txBody>
        </p:sp>
        <p:sp>
          <p:nvSpPr>
            <p:cNvPr id="235" name="Google Shape;235;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1919, Hitler joined the German Workers' Party, which later transformed into the National Socialist German Workers' Party, or Nazi Party.</a:t>
              </a:r>
              <a:endParaRPr sz="700"/>
            </a:p>
          </p:txBody>
        </p:sp>
      </p:grpSp>
      <p:grpSp>
        <p:nvGrpSpPr>
          <p:cNvPr id="236" name="Google Shape;236;p17"/>
          <p:cNvGrpSpPr/>
          <p:nvPr/>
        </p:nvGrpSpPr>
        <p:grpSpPr>
          <a:xfrm>
            <a:off x="1002748" y="4169398"/>
            <a:ext cx="7711226" cy="369450"/>
            <a:chOff x="0" y="-57150"/>
            <a:chExt cx="20563268" cy="985200"/>
          </a:xfrm>
        </p:grpSpPr>
        <p:sp>
          <p:nvSpPr>
            <p:cNvPr id="237" name="Google Shape;237;p17"/>
            <p:cNvSpPr txBox="1"/>
            <p:nvPr/>
          </p:nvSpPr>
          <p:spPr>
            <a:xfrm>
              <a:off x="0" y="-23316"/>
              <a:ext cx="66471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Leadership:</a:t>
              </a:r>
              <a:endParaRPr sz="700"/>
            </a:p>
          </p:txBody>
        </p:sp>
        <p:sp>
          <p:nvSpPr>
            <p:cNvPr id="238" name="Google Shape;238;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impassioned speeches, and extreme ideology, he quickly rose to prominence within the party, laying the groundwork for his rise to power.</a:t>
              </a:r>
              <a:endParaRPr sz="700"/>
            </a:p>
          </p:txBody>
        </p:sp>
      </p:gr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47"/>
        <p:cNvGrpSpPr/>
        <p:nvPr/>
      </p:nvGrpSpPr>
      <p:grpSpPr>
        <a:xfrm>
          <a:off x="0" y="0"/>
          <a:ext cx="0" cy="0"/>
          <a:chOff x="0" y="0"/>
          <a:chExt cx="0" cy="0"/>
        </a:xfrm>
      </p:grpSpPr>
      <p:sp>
        <p:nvSpPr>
          <p:cNvPr id="248" name="Google Shape;248;p18"/>
          <p:cNvSpPr/>
          <p:nvPr/>
        </p:nvSpPr>
        <p:spPr>
          <a:xfrm>
            <a:off x="3798533" y="4047868"/>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249" name="Google Shape;249;p18"/>
          <p:cNvSpPr/>
          <p:nvPr/>
        </p:nvSpPr>
        <p:spPr>
          <a:xfrm rot="6589887">
            <a:off x="-5061030" y="-299588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50" name="Google Shape;250;p18"/>
          <p:cNvSpPr/>
          <p:nvPr/>
        </p:nvSpPr>
        <p:spPr>
          <a:xfrm rot="-517051">
            <a:off x="7123604" y="-242749"/>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251" name="Google Shape;251;p18"/>
          <p:cNvSpPr/>
          <p:nvPr/>
        </p:nvSpPr>
        <p:spPr>
          <a:xfrm rot="-517051">
            <a:off x="6396985" y="4629235"/>
            <a:ext cx="2516017" cy="3272868"/>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252" name="Google Shape;252;p18"/>
          <p:cNvSpPr/>
          <p:nvPr/>
        </p:nvSpPr>
        <p:spPr>
          <a:xfrm rot="-466120">
            <a:off x="6586534" y="-237494"/>
            <a:ext cx="1370672" cy="2003290"/>
          </a:xfrm>
          <a:custGeom>
            <a:avLst/>
            <a:gdLst/>
            <a:ahLst/>
            <a:cxnLst/>
            <a:rect l="l" t="t" r="r" b="b"/>
            <a:pathLst>
              <a:path w="2741344" h="4006580" extrusionOk="0">
                <a:moveTo>
                  <a:pt x="0" y="0"/>
                </a:moveTo>
                <a:lnTo>
                  <a:pt x="2741345" y="0"/>
                </a:lnTo>
                <a:lnTo>
                  <a:pt x="2741345" y="4006580"/>
                </a:lnTo>
                <a:lnTo>
                  <a:pt x="0" y="4006580"/>
                </a:lnTo>
                <a:lnTo>
                  <a:pt x="0" y="0"/>
                </a:lnTo>
                <a:close/>
              </a:path>
            </a:pathLst>
          </a:custGeom>
          <a:blipFill rotWithShape="1">
            <a:blip r:embed="rId5">
              <a:alphaModFix/>
            </a:blip>
            <a:stretch>
              <a:fillRect/>
            </a:stretch>
          </a:blipFill>
          <a:ln>
            <a:noFill/>
          </a:ln>
        </p:spPr>
      </p:sp>
      <p:sp>
        <p:nvSpPr>
          <p:cNvPr id="253" name="Google Shape;253;p18"/>
          <p:cNvSpPr/>
          <p:nvPr/>
        </p:nvSpPr>
        <p:spPr>
          <a:xfrm rot="435420">
            <a:off x="6740063" y="2086933"/>
            <a:ext cx="1974924" cy="2889031"/>
          </a:xfrm>
          <a:custGeom>
            <a:avLst/>
            <a:gdLst/>
            <a:ahLst/>
            <a:cxnLst/>
            <a:rect l="l" t="t" r="r" b="b"/>
            <a:pathLst>
              <a:path w="3949847" h="5778062" extrusionOk="0">
                <a:moveTo>
                  <a:pt x="0" y="0"/>
                </a:moveTo>
                <a:lnTo>
                  <a:pt x="3949848" y="0"/>
                </a:lnTo>
                <a:lnTo>
                  <a:pt x="3949848" y="5778063"/>
                </a:lnTo>
                <a:lnTo>
                  <a:pt x="0" y="5778063"/>
                </a:lnTo>
                <a:lnTo>
                  <a:pt x="0" y="0"/>
                </a:lnTo>
                <a:close/>
              </a:path>
            </a:pathLst>
          </a:custGeom>
          <a:blipFill rotWithShape="1">
            <a:blip r:embed="rId6">
              <a:alphaModFix/>
            </a:blip>
            <a:stretch>
              <a:fillRect/>
            </a:stretch>
          </a:blipFill>
          <a:ln>
            <a:noFill/>
          </a:ln>
        </p:spPr>
      </p:sp>
      <p:sp>
        <p:nvSpPr>
          <p:cNvPr id="254" name="Google Shape;254;p18"/>
          <p:cNvSpPr txBox="1"/>
          <p:nvPr/>
        </p:nvSpPr>
        <p:spPr>
          <a:xfrm>
            <a:off x="110938" y="638097"/>
            <a:ext cx="63465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Manipulating Minds, Cultivating Support</a:t>
            </a:r>
            <a:endParaRPr sz="700"/>
          </a:p>
        </p:txBody>
      </p:sp>
      <p:sp>
        <p:nvSpPr>
          <p:cNvPr id="255" name="Google Shape;255;p18"/>
          <p:cNvSpPr txBox="1"/>
          <p:nvPr/>
        </p:nvSpPr>
        <p:spPr>
          <a:xfrm>
            <a:off x="312350" y="2647550"/>
            <a:ext cx="5943666" cy="382294"/>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Manipulating Minds, Cultivating Support</a:t>
            </a:r>
            <a:endParaRPr sz="700"/>
          </a:p>
        </p:txBody>
      </p:sp>
      <p:sp>
        <p:nvSpPr>
          <p:cNvPr id="256" name="Google Shape;256;p18"/>
          <p:cNvSpPr txBox="1"/>
          <p:nvPr/>
        </p:nvSpPr>
        <p:spPr>
          <a:xfrm>
            <a:off x="899921" y="3316682"/>
            <a:ext cx="4768500" cy="1108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 and the Nazi Party employed sophisticated propaganda techniques to manipulate public opinion and garner support for their extremist agenda. Through rallies, speeches, posters, and media, they spread nationalist, anti-Semitic, and militaristic messages, appealing to emotions and prejudices. This propaganda machine played a crucial role in shaping public perception and consolidating Hitler's power.</a:t>
            </a:r>
            <a:endParaRPr sz="700"/>
          </a:p>
        </p:txBody>
      </p:sp>
      <p:sp>
        <p:nvSpPr>
          <p:cNvPr id="257" name="Google Shape;257;p18"/>
          <p:cNvSpPr/>
          <p:nvPr/>
        </p:nvSpPr>
        <p:spPr>
          <a:xfrm rot="10186132">
            <a:off x="6488617" y="1559978"/>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258" name="Google Shape;258;p18"/>
          <p:cNvSpPr/>
          <p:nvPr/>
        </p:nvSpPr>
        <p:spPr>
          <a:xfrm rot="-4949559">
            <a:off x="5605863" y="4625921"/>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62"/>
        <p:cNvGrpSpPr/>
        <p:nvPr/>
      </p:nvGrpSpPr>
      <p:grpSpPr>
        <a:xfrm>
          <a:off x="0" y="0"/>
          <a:ext cx="0" cy="0"/>
          <a:chOff x="0" y="0"/>
          <a:chExt cx="0" cy="0"/>
        </a:xfrm>
      </p:grpSpPr>
      <p:sp>
        <p:nvSpPr>
          <p:cNvPr id="263" name="Google Shape;263;p19"/>
          <p:cNvSpPr txBox="1"/>
          <p:nvPr/>
        </p:nvSpPr>
        <p:spPr>
          <a:xfrm>
            <a:off x="496125" y="856975"/>
            <a:ext cx="35427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Appointment as Chancellor</a:t>
            </a:r>
            <a:endParaRPr sz="700"/>
          </a:p>
        </p:txBody>
      </p:sp>
      <p:sp>
        <p:nvSpPr>
          <p:cNvPr id="264" name="Google Shape;264;p19"/>
          <p:cNvSpPr txBox="1"/>
          <p:nvPr/>
        </p:nvSpPr>
        <p:spPr>
          <a:xfrm>
            <a:off x="798675" y="1369441"/>
            <a:ext cx="29376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1933, Adolf Hitler was appointed Chancellor of Germany by President Paul von Hindenburg, leveraging his growing influence within the Nazi Party.</a:t>
            </a:r>
            <a:endParaRPr sz="700"/>
          </a:p>
        </p:txBody>
      </p:sp>
      <p:sp>
        <p:nvSpPr>
          <p:cNvPr id="265" name="Google Shape;265;p19"/>
          <p:cNvSpPr txBox="1"/>
          <p:nvPr/>
        </p:nvSpPr>
        <p:spPr>
          <a:xfrm>
            <a:off x="5109889" y="856975"/>
            <a:ext cx="31755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Consolidation of Power</a:t>
            </a:r>
            <a:endParaRPr sz="700"/>
          </a:p>
        </p:txBody>
      </p:sp>
      <p:sp>
        <p:nvSpPr>
          <p:cNvPr id="266" name="Google Shape;266;p19"/>
          <p:cNvSpPr txBox="1"/>
          <p:nvPr/>
        </p:nvSpPr>
        <p:spPr>
          <a:xfrm>
            <a:off x="4926289" y="1369441"/>
            <a:ext cx="35427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legal and political maneuvers, intimidation, and violence, Hitler swiftly eliminated political opposition and consolidated his power, centralizing authority under the Nazi regime.</a:t>
            </a:r>
            <a:endParaRPr sz="700"/>
          </a:p>
        </p:txBody>
      </p:sp>
      <p:grpSp>
        <p:nvGrpSpPr>
          <p:cNvPr id="267" name="Google Shape;267;p19"/>
          <p:cNvGrpSpPr/>
          <p:nvPr/>
        </p:nvGrpSpPr>
        <p:grpSpPr>
          <a:xfrm>
            <a:off x="1918686" y="2932496"/>
            <a:ext cx="5306625" cy="1542025"/>
            <a:chOff x="0" y="-95250"/>
            <a:chExt cx="14151000" cy="4112066"/>
          </a:xfrm>
        </p:grpSpPr>
        <p:sp>
          <p:nvSpPr>
            <p:cNvPr id="268" name="Google Shape;268;p19"/>
            <p:cNvSpPr txBox="1"/>
            <p:nvPr/>
          </p:nvSpPr>
          <p:spPr>
            <a:xfrm>
              <a:off x="0" y="-95250"/>
              <a:ext cx="14151000" cy="903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Reichstag Fire Decree and Enabling Act</a:t>
              </a:r>
              <a:endParaRPr sz="700"/>
            </a:p>
          </p:txBody>
        </p:sp>
        <p:sp>
          <p:nvSpPr>
            <p:cNvPr id="269" name="Google Shape;269;p19"/>
            <p:cNvSpPr txBox="1"/>
            <p:nvPr/>
          </p:nvSpPr>
          <p:spPr>
            <a:xfrm>
              <a:off x="1034541" y="1258616"/>
              <a:ext cx="12081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 exploited the Reichstag fire in February 1933 to push through the Reichstag Fire Decree, suspending civil liberties and enabling the suppression of political opponents. Subsequently, the Enabling Act granted Hitler dictatorial authority, effectively ending democracy in Germany and paving the way for Nazi tyranny.</a:t>
              </a:r>
              <a:endParaRPr sz="700"/>
            </a:p>
          </p:txBody>
        </p:sp>
      </p:grpSp>
      <p:sp>
        <p:nvSpPr>
          <p:cNvPr id="270" name="Google Shape;270;p19"/>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71" name="Google Shape;271;p19"/>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272" name="Google Shape;272;p19"/>
          <p:cNvSpPr/>
          <p:nvPr/>
        </p:nvSpPr>
        <p:spPr>
          <a:xfrm rot="-488052">
            <a:off x="85190" y="2688309"/>
            <a:ext cx="1645233" cy="2404571"/>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4">
              <a:alphaModFix/>
            </a:blip>
            <a:stretch>
              <a:fillRect/>
            </a:stretch>
          </a:blipFill>
          <a:ln>
            <a:noFill/>
          </a:ln>
        </p:spPr>
      </p:sp>
      <p:grpSp>
        <p:nvGrpSpPr>
          <p:cNvPr id="273" name="Google Shape;273;p19"/>
          <p:cNvGrpSpPr/>
          <p:nvPr/>
        </p:nvGrpSpPr>
        <p:grpSpPr>
          <a:xfrm rot="-764728">
            <a:off x="-74832" y="2577663"/>
            <a:ext cx="1969667" cy="2656586"/>
            <a:chOff x="0" y="0"/>
            <a:chExt cx="5252445" cy="7084230"/>
          </a:xfrm>
        </p:grpSpPr>
        <p:sp>
          <p:nvSpPr>
            <p:cNvPr id="274" name="Google Shape;274;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75" name="Google Shape;275;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6" name="Google Shape;276;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7" name="Google Shape;277;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78" name="Google Shape;278;p19"/>
          <p:cNvSpPr/>
          <p:nvPr/>
        </p:nvSpPr>
        <p:spPr>
          <a:xfrm rot="-6902877">
            <a:off x="6834284" y="4095905"/>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279" name="Google Shape;279;p19"/>
          <p:cNvSpPr/>
          <p:nvPr/>
        </p:nvSpPr>
        <p:spPr>
          <a:xfrm rot="942445">
            <a:off x="7736162" y="2433883"/>
            <a:ext cx="1644289" cy="2403191"/>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7">
              <a:alphaModFix/>
            </a:blip>
            <a:stretch>
              <a:fillRect/>
            </a:stretch>
          </a:blipFill>
          <a:ln>
            <a:noFill/>
          </a:ln>
        </p:spPr>
      </p:sp>
      <p:grpSp>
        <p:nvGrpSpPr>
          <p:cNvPr id="280" name="Google Shape;280;p19"/>
          <p:cNvGrpSpPr/>
          <p:nvPr/>
        </p:nvGrpSpPr>
        <p:grpSpPr>
          <a:xfrm rot="603015">
            <a:off x="7569951" y="2272921"/>
            <a:ext cx="1969667" cy="2656586"/>
            <a:chOff x="0" y="0"/>
            <a:chExt cx="5252445" cy="7084230"/>
          </a:xfrm>
        </p:grpSpPr>
        <p:sp>
          <p:nvSpPr>
            <p:cNvPr id="281" name="Google Shape;281;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82" name="Google Shape;282;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3" name="Google Shape;283;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4" name="Google Shape;284;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85" name="Google Shape;285;p19"/>
          <p:cNvSpPr/>
          <p:nvPr/>
        </p:nvSpPr>
        <p:spPr>
          <a:xfrm>
            <a:off x="7019034" y="4491775"/>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6" name="Google Shape;286;p19"/>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7" name="Google Shape;287;p19"/>
          <p:cNvSpPr/>
          <p:nvPr/>
        </p:nvSpPr>
        <p:spPr>
          <a:xfrm rot="10588745">
            <a:off x="1617077" y="4020107"/>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EFEAE6"/>
      </a:lt1>
      <a:dk2>
        <a:srgbClr val="FF0000"/>
      </a:dk2>
      <a:lt2>
        <a:srgbClr val="F0F0F0"/>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1340</Words>
  <Application>Microsoft Office PowerPoint</Application>
  <PresentationFormat>On-screen Show (16:9)</PresentationFormat>
  <Paragraphs>89</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David Libre</vt:lpstr>
      <vt:lpstr>Bebas Neue</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Sujith S</dc:creator>
  <cp:lastModifiedBy>Sujith S</cp:lastModifiedBy>
  <cp:revision>6</cp:revision>
  <dcterms:modified xsi:type="dcterms:W3CDTF">2024-08-01T09:52:57Z</dcterms:modified>
</cp:coreProperties>
</file>